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86" r:id="rId4"/>
    <p:sldId id="287" r:id="rId5"/>
    <p:sldId id="28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85" d="100"/>
          <a:sy n="85" d="100"/>
        </p:scale>
        <p:origin x="120" y="51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802.11-22/0004r44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802.11-22/0004r44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802.11-22/0004r44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August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802.11-22/0004r44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802.11-22/0004r44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2022-08-05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BDAE999-DF8F-0545-67C5-DBA1A495D4E5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September 2022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0468348"/>
              </p:ext>
            </p:extLst>
          </p:nvPr>
        </p:nvGraphicFramePr>
        <p:xfrm>
          <a:off x="835167" y="1187301"/>
          <a:ext cx="10361085" cy="1953372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12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8</a:t>
                      </a:r>
                    </a:p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Sunday: September 11</a:t>
                      </a:r>
                      <a:endParaRPr lang="en-GB" sz="16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23:59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132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15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September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472619"/>
              </p:ext>
            </p:extLst>
          </p:nvPr>
        </p:nvGraphicFramePr>
        <p:xfrm>
          <a:off x="965199" y="1154723"/>
          <a:ext cx="10361085" cy="2375613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13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651396"/>
              </p:ext>
            </p:extLst>
          </p:nvPr>
        </p:nvGraphicFramePr>
        <p:xfrm>
          <a:off x="965200" y="1219140"/>
          <a:ext cx="10361083" cy="2956654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August 10, 17, 24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3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September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9, 16, 23, 30, September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9, 23, September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August 10*, 24*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317422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11, 25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August 17, 31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Wednesday – Friday: September 7, 8, 9 (San Diego Ad-hoc)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8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15,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833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August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9964501"/>
              </p:ext>
            </p:extLst>
          </p:nvPr>
        </p:nvGraphicFramePr>
        <p:xfrm>
          <a:off x="965199" y="1219200"/>
          <a:ext cx="10361085" cy="3188619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August 8, 15, 22, 29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9, 16, 23, 30, September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11, 18, 25, September 1,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9, 16, 23, 30, September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11, 25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August 18, September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1365305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Monday: August 8, 15, 29*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Tuesday – Thursday: August 23, 24, 25 (San Diego Ad-hoc)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8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219581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Monday: August 8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September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2708565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August 16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381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572</Words>
  <Application>Microsoft Office PowerPoint</Application>
  <PresentationFormat>Widescreen</PresentationFormat>
  <Paragraphs>174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1491</cp:revision>
  <cp:lastPrinted>1601-01-01T00:00:00Z</cp:lastPrinted>
  <dcterms:created xsi:type="dcterms:W3CDTF">2018-05-10T16:45:22Z</dcterms:created>
  <dcterms:modified xsi:type="dcterms:W3CDTF">2022-08-05T07:44:48Z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