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20" y="5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2022-08-02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468348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7261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851885"/>
              </p:ext>
            </p:extLst>
          </p:nvPr>
        </p:nvGraphicFramePr>
        <p:xfrm>
          <a:off x="965200" y="1219140"/>
          <a:ext cx="10361083" cy="27128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3,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23,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10*, 24*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42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058384"/>
              </p:ext>
            </p:extLst>
          </p:nvPr>
        </p:nvGraphicFramePr>
        <p:xfrm>
          <a:off x="965199" y="1219200"/>
          <a:ext cx="10361085" cy="305571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8,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9,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4, 11, 18, 25,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2,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4, 18,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August 8, 15, 29*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546</Words>
  <Application>Microsoft Office PowerPoint</Application>
  <PresentationFormat>Widescreen</PresentationFormat>
  <Paragraphs>168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1487</cp:revision>
  <cp:lastPrinted>1601-01-01T00:00:00Z</cp:lastPrinted>
  <dcterms:created xsi:type="dcterms:W3CDTF">2018-05-10T16:45:22Z</dcterms:created>
  <dcterms:modified xsi:type="dcterms:W3CDTF">2022-08-02T08:10:42Z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