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5" d="100"/>
          <a:sy n="85" d="100"/>
        </p:scale>
        <p:origin x="120" y="51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802.11-22/0004r43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802.11-22/0004r43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802.11-22/0004r43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802.11-22/0004r43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2022-08-02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DAE999-DF8F-0545-67C5-DBA1A495D4E5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September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0468348"/>
              </p:ext>
            </p:extLst>
          </p:nvPr>
        </p:nvGraphicFramePr>
        <p:xfrm>
          <a:off x="835167" y="1187301"/>
          <a:ext cx="10361085" cy="195337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8</a:t>
                      </a:r>
                    </a:p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Sunday: September 11</a:t>
                      </a:r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23:59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15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472619"/>
              </p:ext>
            </p:extLst>
          </p:nvPr>
        </p:nvGraphicFramePr>
        <p:xfrm>
          <a:off x="965199" y="1154723"/>
          <a:ext cx="10361085" cy="237561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2851885"/>
              </p:ext>
            </p:extLst>
          </p:nvPr>
        </p:nvGraphicFramePr>
        <p:xfrm>
          <a:off x="965200" y="1219140"/>
          <a:ext cx="10361083" cy="2712814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August 3, 10, 17,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9, 16, 23, 30, September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9, 23, September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August 10*, 24*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17422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11,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August 3, 17,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15,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0058384"/>
              </p:ext>
            </p:extLst>
          </p:nvPr>
        </p:nvGraphicFramePr>
        <p:xfrm>
          <a:off x="965199" y="1219200"/>
          <a:ext cx="10361085" cy="305571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8, 15, 22, 29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9, 16, 23, 30, September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4, 11, 18, 25, September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2, 9, 16, 23, 30, September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11, 25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4, 18, September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Monday: August 8, 15, 29*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219581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8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Friday: September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270856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381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546</Words>
  <Application>Microsoft Office PowerPoint</Application>
  <PresentationFormat>Widescreen</PresentationFormat>
  <Paragraphs>168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1487</cp:revision>
  <cp:lastPrinted>1601-01-01T00:00:00Z</cp:lastPrinted>
  <dcterms:created xsi:type="dcterms:W3CDTF">2018-05-10T16:45:22Z</dcterms:created>
  <dcterms:modified xsi:type="dcterms:W3CDTF">2022-08-02T08:10:42Z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