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20" y="5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2022-07-25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374920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August 8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47261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903528"/>
              </p:ext>
            </p:extLst>
          </p:nvPr>
        </p:nvGraphicFramePr>
        <p:xfrm>
          <a:off x="965200" y="1219140"/>
          <a:ext cx="10361083" cy="271281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3,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July 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August 2,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26, August 9, 23,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27, August 10*, 24*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742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28, August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1,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132996"/>
              </p:ext>
            </p:extLst>
          </p:nvPr>
        </p:nvGraphicFramePr>
        <p:xfrm>
          <a:off x="965199" y="1219200"/>
          <a:ext cx="10361085" cy="29228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July 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August 1, 8, 15,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26, August 2, 9, 16,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28, August 4, 11, 18, 25,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26, August 2,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28, August 11, 25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August 4, 18,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July 25, August 8, 15, 29*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574</Words>
  <Application>Microsoft Office PowerPoint</Application>
  <PresentationFormat>Widescreen</PresentationFormat>
  <Paragraphs>165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1484</cp:revision>
  <cp:lastPrinted>1601-01-01T00:00:00Z</cp:lastPrinted>
  <dcterms:created xsi:type="dcterms:W3CDTF">2018-05-10T16:45:22Z</dcterms:created>
  <dcterms:modified xsi:type="dcterms:W3CDTF">2022-07-25T13:18:45Z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