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1" d="100"/>
          <a:sy n="91" d="100"/>
        </p:scale>
        <p:origin x="120" y="3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802.11-22/0004r39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802.11-22/0004r39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802.11-22/0004r39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802.11-22/0004r39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2022-06-27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14E42B-4038-8AC9-85E8-C0E51B53E3CE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July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280080"/>
              </p:ext>
            </p:extLst>
          </p:nvPr>
        </p:nvGraphicFramePr>
        <p:xfrm>
          <a:off x="835167" y="1187301"/>
          <a:ext cx="10361085" cy="219721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27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416682"/>
              </p:ext>
            </p:extLst>
          </p:nvPr>
        </p:nvGraphicFramePr>
        <p:xfrm>
          <a:off x="965199" y="1154723"/>
          <a:ext cx="10361085" cy="261945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12,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039137"/>
              </p:ext>
            </p:extLst>
          </p:nvPr>
        </p:nvGraphicFramePr>
        <p:xfrm>
          <a:off x="965200" y="1152010"/>
          <a:ext cx="10361083" cy="451716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12,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28, July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</a:t>
                      </a: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June 30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Monday: June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12,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4298"/>
              </p:ext>
            </p:extLst>
          </p:nvPr>
        </p:nvGraphicFramePr>
        <p:xfrm>
          <a:off x="965199" y="1219200"/>
          <a:ext cx="10361085" cy="318090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</a:t>
                      </a:r>
                      <a:r>
                        <a:rPr lang="en-GB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June 29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6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June 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30, July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493455"/>
              </p:ext>
            </p:extLst>
          </p:nvPr>
        </p:nvGraphicFramePr>
        <p:xfrm>
          <a:off x="965199" y="1265919"/>
          <a:ext cx="10361085" cy="274221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22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30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June 27*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11, 12, 13,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883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360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704</Words>
  <Application>Microsoft Office PowerPoint</Application>
  <PresentationFormat>Widescreen</PresentationFormat>
  <Paragraphs>264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1470</cp:revision>
  <cp:lastPrinted>1601-01-01T00:00:00Z</cp:lastPrinted>
  <dcterms:created xsi:type="dcterms:W3CDTF">2018-05-10T16:45:22Z</dcterms:created>
  <dcterms:modified xsi:type="dcterms:W3CDTF">2022-06-27T09:43:01Z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