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9" r:id="rId3"/>
    <p:sldId id="286" r:id="rId4"/>
    <p:sldId id="287" r:id="rId5"/>
    <p:sldId id="288" r:id="rId6"/>
    <p:sldId id="290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91" d="100"/>
          <a:sy n="91" d="100"/>
        </p:scale>
        <p:origin x="120" y="33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802.11-22/0004r39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June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802.11-22/0004r39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802.11-22/0004r39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35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802.11-22/0004r39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2022-06-27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14E42B-4038-8AC9-85E8-C0E51B53E3CE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July 2022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2280080"/>
              </p:ext>
            </p:extLst>
          </p:nvPr>
        </p:nvGraphicFramePr>
        <p:xfrm>
          <a:off x="835167" y="1187301"/>
          <a:ext cx="10361085" cy="2197212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11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27</a:t>
                      </a:r>
                    </a:p>
                    <a:p>
                      <a:pPr algn="l" fontAlgn="b"/>
                      <a:r>
                        <a:rPr lang="en-US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</a:t>
                      </a:r>
                      <a:endParaRPr lang="en-GB" sz="16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1329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11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3416682"/>
              </p:ext>
            </p:extLst>
          </p:nvPr>
        </p:nvGraphicFramePr>
        <p:xfrm>
          <a:off x="965199" y="1154723"/>
          <a:ext cx="10361085" cy="2619453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07:00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11, 12, 14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3039137"/>
              </p:ext>
            </p:extLst>
          </p:nvPr>
        </p:nvGraphicFramePr>
        <p:xfrm>
          <a:off x="965200" y="1152010"/>
          <a:ext cx="10361083" cy="4517166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June 29, July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11, 12,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39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12, 13, 14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12,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28, July 5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12, 13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</a:t>
                      </a:r>
                      <a:r>
                        <a:rPr lang="en-GB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June 30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Monday: June 27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11, 12,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5833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04298"/>
              </p:ext>
            </p:extLst>
          </p:nvPr>
        </p:nvGraphicFramePr>
        <p:xfrm>
          <a:off x="965199" y="1219200"/>
          <a:ext cx="10361085" cy="3180909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2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 </a:t>
                      </a:r>
                      <a:r>
                        <a:rPr lang="en-GB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June 29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6</a:t>
                      </a: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12, 13, 14</a:t>
                      </a: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</a:t>
                      </a: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11</a:t>
                      </a:r>
                      <a:endParaRPr lang="en-GB" sz="1600" b="1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June 28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30, July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12, 13, 14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28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11, 13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2493455"/>
              </p:ext>
            </p:extLst>
          </p:nvPr>
        </p:nvGraphicFramePr>
        <p:xfrm>
          <a:off x="965199" y="1265919"/>
          <a:ext cx="10361085" cy="2742210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422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8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30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13,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Monday: June 27*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11, 12, 13, 14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11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98832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11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360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310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704</Words>
  <Application>Microsoft Office PowerPoint</Application>
  <PresentationFormat>Widescreen</PresentationFormat>
  <Paragraphs>264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1470</cp:revision>
  <cp:lastPrinted>1601-01-01T00:00:00Z</cp:lastPrinted>
  <dcterms:created xsi:type="dcterms:W3CDTF">2018-05-10T16:45:22Z</dcterms:created>
  <dcterms:modified xsi:type="dcterms:W3CDTF">2022-06-27T09:43:01Z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