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4E42B-4038-8AC9-85E8-C0E51B53E3CE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280080"/>
              </p:ext>
            </p:extLst>
          </p:nvPr>
        </p:nvGraphicFramePr>
        <p:xfrm>
          <a:off x="835167" y="1187301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27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416682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242247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28, July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823609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June 29*, July 6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612071"/>
              </p:ext>
            </p:extLst>
          </p:nvPr>
        </p:nvGraphicFramePr>
        <p:xfrm>
          <a:off x="965199" y="1265919"/>
          <a:ext cx="10361085" cy="29860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June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27*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11, 12, 13,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3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6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720</Words>
  <Application>Microsoft Office PowerPoint</Application>
  <PresentationFormat>Widescreen</PresentationFormat>
  <Paragraphs>267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1467</cp:revision>
  <cp:lastPrinted>1601-01-01T00:00:00Z</cp:lastPrinted>
  <dcterms:created xsi:type="dcterms:W3CDTF">2018-05-10T16:45:22Z</dcterms:created>
  <dcterms:modified xsi:type="dcterms:W3CDTF">2022-06-24T07:31:33Z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