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89" r:id="rId3"/>
    <p:sldId id="286" r:id="rId4"/>
    <p:sldId id="287" r:id="rId5"/>
    <p:sldId id="288" r:id="rId6"/>
    <p:sldId id="290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91" d="100"/>
          <a:sy n="91" d="100"/>
        </p:scale>
        <p:origin x="120" y="33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802.11-22/0004r37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June 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802.11-22/0004r37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2022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802.11-22/0004r37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June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802.11-22/0004r37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802.11-22/0004r37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802.11-22/0004r37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802.11-22/0004r37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802.11-22/0004r37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935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802.11-22/0004r37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2022-06-20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June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25312" progId="Word.Document.8">
                  <p:embed/>
                </p:oleObj>
              </mc:Choice>
              <mc:Fallback>
                <p:oleObj name="Document" r:id="rId3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814E42B-4038-8AC9-85E8-C0E51B53E3CE}"/>
              </a:ext>
            </a:extLst>
          </p:cNvPr>
          <p:cNvSpPr txBox="1"/>
          <p:nvPr/>
        </p:nvSpPr>
        <p:spPr>
          <a:xfrm>
            <a:off x="885092" y="5474464"/>
            <a:ext cx="6919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Note: D</a:t>
            </a:r>
            <a:r>
              <a:rPr lang="en-GB" sz="2000" dirty="0">
                <a:solidFill>
                  <a:schemeClr val="tx1"/>
                </a:solidFill>
              </a:rPr>
              <a:t>ates in </a:t>
            </a:r>
            <a:r>
              <a:rPr lang="en-GB" sz="2000" b="1" dirty="0">
                <a:solidFill>
                  <a:schemeClr val="tx1"/>
                </a:solidFill>
              </a:rPr>
              <a:t>Bold</a:t>
            </a:r>
            <a:r>
              <a:rPr lang="en-GB" sz="2000" dirty="0">
                <a:solidFill>
                  <a:schemeClr val="tx1"/>
                </a:solidFill>
              </a:rPr>
              <a:t> are for the July 2022 interim meeting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0112826"/>
              </p:ext>
            </p:extLst>
          </p:nvPr>
        </p:nvGraphicFramePr>
        <p:xfrm>
          <a:off x="835167" y="1187301"/>
          <a:ext cx="10361085" cy="2441052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8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GroupJanaury</a:t>
                      </a:r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2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11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13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29822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27</a:t>
                      </a:r>
                    </a:p>
                    <a:p>
                      <a:pPr algn="l" fontAlgn="b"/>
                      <a:r>
                        <a:rPr lang="en-US" sz="160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14</a:t>
                      </a:r>
                      <a:endParaRPr lang="en-GB" sz="1600" b="1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1329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20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11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12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3416682"/>
              </p:ext>
            </p:extLst>
          </p:nvPr>
        </p:nvGraphicFramePr>
        <p:xfrm>
          <a:off x="965199" y="1154723"/>
          <a:ext cx="10361085" cy="2619453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13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1296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12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07:00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12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12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11, 12, 14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49584"/>
                  </a:ext>
                </a:extLst>
              </a:tr>
              <a:tr h="2316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12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12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903940"/>
              </p:ext>
            </p:extLst>
          </p:nvPr>
        </p:nvGraphicFramePr>
        <p:xfrm>
          <a:off x="965200" y="1152010"/>
          <a:ext cx="10361083" cy="4517166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June 22, 29, July 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11, 12, 14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514654"/>
                  </a:ext>
                </a:extLst>
              </a:tr>
              <a:tr h="33914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20, 27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12, 13, 14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12, 13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June 21*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June 28, July 5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12, 13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242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</a:t>
                      </a:r>
                      <a:r>
                        <a:rPr lang="en-US" sz="16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</a:t>
                      </a:r>
                      <a:r>
                        <a:rPr lang="en-US" sz="1600" b="0" i="0" u="none" strike="sngStrike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21</a:t>
                      </a:r>
                      <a:r>
                        <a:rPr lang="en-US" sz="1600" b="0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, 28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July 5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12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92602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June </a:t>
                      </a:r>
                      <a:r>
                        <a:rPr lang="en-GB" sz="1600" b="0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23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30, July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44081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</a:t>
                      </a:r>
                      <a:r>
                        <a:rPr lang="en-GB" sz="1600" b="0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20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11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12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11, 12, 13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58337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8559130"/>
              </p:ext>
            </p:extLst>
          </p:nvPr>
        </p:nvGraphicFramePr>
        <p:xfrm>
          <a:off x="965199" y="1219200"/>
          <a:ext cx="10361085" cy="3180909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25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 June </a:t>
                      </a:r>
                      <a:r>
                        <a:rPr lang="en-GB" sz="1600" b="0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22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29*, July 6</a:t>
                      </a:r>
                    </a:p>
                    <a:p>
                      <a:pPr algn="l" fontAlgn="b"/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12, 13, 14</a:t>
                      </a:r>
                    </a:p>
                    <a:p>
                      <a:pPr algn="l" fontAlgn="b"/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14</a:t>
                      </a:r>
                    </a:p>
                    <a:p>
                      <a:pPr algn="l" fontAlgn="b"/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11</a:t>
                      </a:r>
                      <a:endParaRPr lang="en-GB" sz="1600" b="1" i="0" u="none" strike="sng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176756"/>
                  </a:ext>
                </a:extLst>
              </a:tr>
              <a:tr h="30370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20*, 27, July 4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June 21, 28, July 5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June 23, 30, July 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12, 13, 14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1357617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June 21, 28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11, 13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8103299"/>
              </p:ext>
            </p:extLst>
          </p:nvPr>
        </p:nvGraphicFramePr>
        <p:xfrm>
          <a:off x="965199" y="1265919"/>
          <a:ext cx="10361085" cy="2986050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422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87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June </a:t>
                      </a:r>
                      <a:r>
                        <a:rPr lang="en-US" sz="1600" b="0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23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30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12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13, 14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3501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en-US" sz="16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Friday: June 24</a:t>
                      </a:r>
                    </a:p>
                    <a:p>
                      <a:pPr algn="l" fontAlgn="b"/>
                      <a:r>
                        <a:rPr lang="en-US" altLang="en-US" sz="16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Monday: June 20, 27*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July 11, 12, 13, 14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July 14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4301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AIML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11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98832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11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13601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7310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753</Words>
  <Application>Microsoft Office PowerPoint</Application>
  <PresentationFormat>Widescreen</PresentationFormat>
  <Paragraphs>270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1461</cp:revision>
  <cp:lastPrinted>1601-01-01T00:00:00Z</cp:lastPrinted>
  <dcterms:created xsi:type="dcterms:W3CDTF">2018-05-10T16:45:22Z</dcterms:created>
  <dcterms:modified xsi:type="dcterms:W3CDTF">2022-06-20T10:06:47Z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