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8" d="100"/>
          <a:sy n="78" d="100"/>
        </p:scale>
        <p:origin x="120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4E42B-4038-8AC9-85E8-C0E51B53E3CE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190688"/>
              </p:ext>
            </p:extLst>
          </p:nvPr>
        </p:nvGraphicFramePr>
        <p:xfrm>
          <a:off x="835167" y="1187301"/>
          <a:ext cx="10361085" cy="244105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27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877505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11, 12,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731225"/>
              </p:ext>
            </p:extLst>
          </p:nvPr>
        </p:nvGraphicFramePr>
        <p:xfrm>
          <a:off x="965200" y="1152010"/>
          <a:ext cx="10361083" cy="427332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11, 12,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21*, 28, July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11,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060398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29*, July 6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20*,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16*, 23,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21,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99195"/>
              </p:ext>
            </p:extLst>
          </p:nvPr>
        </p:nvGraphicFramePr>
        <p:xfrm>
          <a:off x="965199" y="1265919"/>
          <a:ext cx="10361085" cy="29860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16, 23, 30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June 17,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13, 20, 27*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11, 12, 13,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3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6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768</Words>
  <Application>Microsoft Office PowerPoint</Application>
  <PresentationFormat>Widescreen</PresentationFormat>
  <Paragraphs>267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1453</cp:revision>
  <cp:lastPrinted>1601-01-01T00:00:00Z</cp:lastPrinted>
  <dcterms:created xsi:type="dcterms:W3CDTF">2018-05-10T16:45:22Z</dcterms:created>
  <dcterms:modified xsi:type="dcterms:W3CDTF">2022-06-13T11:10:37Z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