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1" d="100"/>
          <a:sy n="81" d="100"/>
        </p:scale>
        <p:origin x="108" y="4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802.11-22/0004r35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802.11-22/0004r35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802.11-22/0004r35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802.11-22/0004r35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2022-06-10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224655"/>
              </p:ext>
            </p:extLst>
          </p:nvPr>
        </p:nvGraphicFramePr>
        <p:xfrm>
          <a:off x="914401" y="1219200"/>
          <a:ext cx="10361085" cy="107097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27</a:t>
                      </a:r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92149"/>
              </p:ext>
            </p:extLst>
          </p:nvPr>
        </p:nvGraphicFramePr>
        <p:xfrm>
          <a:off x="965199" y="1154723"/>
          <a:ext cx="10361085" cy="237561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1870262"/>
              </p:ext>
            </p:extLst>
          </p:nvPr>
        </p:nvGraphicFramePr>
        <p:xfrm>
          <a:off x="965200" y="1152010"/>
          <a:ext cx="10361083" cy="226630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15, 22,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14, 21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28, July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14, 21, 28, July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16, 23, 30,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13,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5794336"/>
              </p:ext>
            </p:extLst>
          </p:nvPr>
        </p:nvGraphicFramePr>
        <p:xfrm>
          <a:off x="965199" y="1219200"/>
          <a:ext cx="10361085" cy="163948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 June 15, 22, 29*, July 6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20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27, July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14. 21, 28, July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16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23, 30,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14, 21,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833640"/>
              </p:ext>
            </p:extLst>
          </p:nvPr>
        </p:nvGraphicFramePr>
        <p:xfrm>
          <a:off x="965199" y="1265919"/>
          <a:ext cx="10361085" cy="114367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422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8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16, 23,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977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Friday: June 17, 24</a:t>
                      </a:r>
                    </a:p>
                    <a:p>
                      <a:pPr algn="l" fontAlgn="b"/>
                      <a:r>
                        <a:rPr lang="en-US" alt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Monday: June 13, 20, 27*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485</Words>
  <Application>Microsoft Office PowerPoint</Application>
  <PresentationFormat>Widescreen</PresentationFormat>
  <Paragraphs>144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1443</cp:revision>
  <cp:lastPrinted>1601-01-01T00:00:00Z</cp:lastPrinted>
  <dcterms:created xsi:type="dcterms:W3CDTF">2018-05-10T16:45:22Z</dcterms:created>
  <dcterms:modified xsi:type="dcterms:W3CDTF">2022-06-10T08:28:34Z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