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3" d="100"/>
          <a:sy n="83" d="100"/>
        </p:scale>
        <p:origin x="96" y="5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2022-06-07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224655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27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9214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276653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979323"/>
              </p:ext>
            </p:extLst>
          </p:nvPr>
        </p:nvGraphicFramePr>
        <p:xfrm>
          <a:off x="965199" y="1219200"/>
          <a:ext cx="10361085" cy="163948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June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13, 20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9, 16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780854"/>
              </p:ext>
            </p:extLst>
          </p:nvPr>
        </p:nvGraphicFramePr>
        <p:xfrm>
          <a:off x="965199" y="1265919"/>
          <a:ext cx="10361085" cy="11436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97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June 17,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13, 20, 27*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501</Words>
  <Application>Microsoft Office PowerPoint</Application>
  <PresentationFormat>Widescreen</PresentationFormat>
  <Paragraphs>144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1437</cp:revision>
  <cp:lastPrinted>1601-01-01T00:00:00Z</cp:lastPrinted>
  <dcterms:created xsi:type="dcterms:W3CDTF">2018-05-10T16:45:22Z</dcterms:created>
  <dcterms:modified xsi:type="dcterms:W3CDTF">2022-06-07T09:29:46Z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