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89" r:id="rId3"/>
    <p:sldId id="286" r:id="rId4"/>
    <p:sldId id="287" r:id="rId5"/>
    <p:sldId id="288" r:id="rId6"/>
    <p:sldId id="290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8" d="100"/>
          <a:sy n="88" d="100"/>
        </p:scale>
        <p:origin x="120" y="2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802.11-22/0004r32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802.11-22/0004r32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802.11-22/0004r32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802.11-22/0004r32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9357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802.11-22/0004r32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2022-05-17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9396184"/>
              </p:ext>
            </p:extLst>
          </p:nvPr>
        </p:nvGraphicFramePr>
        <p:xfrm>
          <a:off x="914401" y="1219200"/>
          <a:ext cx="10361085" cy="107097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May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June 6, 27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92149"/>
              </p:ext>
            </p:extLst>
          </p:nvPr>
        </p:nvGraphicFramePr>
        <p:xfrm>
          <a:off x="965199" y="1154723"/>
          <a:ext cx="10361085" cy="23756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4290772"/>
              </p:ext>
            </p:extLst>
          </p:nvPr>
        </p:nvGraphicFramePr>
        <p:xfrm>
          <a:off x="965200" y="1152010"/>
          <a:ext cx="10361083" cy="226630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June 8, 15, 22, 29, July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Monday: June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24*, 31, June 7, 14, 21, 28,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24, 31, June 7, 14, 21, 28, July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26, June 2, 9, 16,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May 23, June 6, 13, 20,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58337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3046754"/>
              </p:ext>
            </p:extLst>
          </p:nvPr>
        </p:nvGraphicFramePr>
        <p:xfrm>
          <a:off x="965199" y="1219200"/>
          <a:ext cx="10361085" cy="163948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2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 May 25, June 1, 8*, 15, 22, 29*, July 6</a:t>
                      </a:r>
                      <a:endParaRPr lang="en-GB" sz="1600" b="0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June 6, 13, 20, 27, July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24, 31, June 7, 14. 21, 28, July 5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May 19, 26, June 9, 16, 23, 30, July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May 24, June 14, 21, 28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May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045847"/>
              </p:ext>
            </p:extLst>
          </p:nvPr>
        </p:nvGraphicFramePr>
        <p:xfrm>
          <a:off x="965199" y="1265919"/>
          <a:ext cx="10361085" cy="114367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422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87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Thursday: May 26, June 2, 9 , 16, 23, 30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29778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en-US" sz="1600" b="0" dirty="0"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Friday: May 27, June 3, 17, 24</a:t>
                      </a:r>
                    </a:p>
                    <a:p>
                      <a:pPr algn="l" fontAlgn="b"/>
                      <a:r>
                        <a:rPr lang="en-US" altLang="en-US" sz="1600" b="0" dirty="0"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Monday: June 6, 13, 20, 27*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310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554</Words>
  <Application>Microsoft Office PowerPoint</Application>
  <PresentationFormat>Widescreen</PresentationFormat>
  <Paragraphs>144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1425</cp:revision>
  <cp:lastPrinted>1601-01-01T00:00:00Z</cp:lastPrinted>
  <dcterms:created xsi:type="dcterms:W3CDTF">2018-05-10T16:45:22Z</dcterms:created>
  <dcterms:modified xsi:type="dcterms:W3CDTF">2022-05-17T09:33:47Z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