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8" d="100"/>
          <a:sy n="88" d="100"/>
        </p:scale>
        <p:origin x="120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3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396184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6, 27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9214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290772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24*,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046754"/>
              </p:ext>
            </p:extLst>
          </p:nvPr>
        </p:nvGraphicFramePr>
        <p:xfrm>
          <a:off x="965199" y="1219200"/>
          <a:ext cx="10361085" cy="163948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June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045847"/>
              </p:ext>
            </p:extLst>
          </p:nvPr>
        </p:nvGraphicFramePr>
        <p:xfrm>
          <a:off x="965199" y="1265919"/>
          <a:ext cx="10361085" cy="11436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26, June 2, 9 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97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May 27, June 3, 17,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6, 13, 20, 27*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554</Words>
  <Application>Microsoft Office PowerPoint</Application>
  <PresentationFormat>Widescreen</PresentationFormat>
  <Paragraphs>144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1425</cp:revision>
  <cp:lastPrinted>1601-01-01T00:00:00Z</cp:lastPrinted>
  <dcterms:created xsi:type="dcterms:W3CDTF">2018-05-10T16:45:22Z</dcterms:created>
  <dcterms:modified xsi:type="dcterms:W3CDTF">2022-05-17T09:33:47Z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