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5" d="100"/>
          <a:sy n="85" d="100"/>
        </p:scale>
        <p:origin x="180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802.11-22/0004r31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802.11-22/0004r31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802.11-22/0004r31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802.11-22/0004r31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2022-05-16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8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81A270-F3C6-4779-861E-F4D11EE8074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944581"/>
              </p:ext>
            </p:extLst>
          </p:nvPr>
        </p:nvGraphicFramePr>
        <p:xfrm>
          <a:off x="914401" y="1219200"/>
          <a:ext cx="10361085" cy="10709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678964"/>
              </p:ext>
            </p:extLst>
          </p:nvPr>
        </p:nvGraphicFramePr>
        <p:xfrm>
          <a:off x="965199" y="1154723"/>
          <a:ext cx="10361085" cy="237561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8723466"/>
              </p:ext>
            </p:extLst>
          </p:nvPr>
        </p:nvGraphicFramePr>
        <p:xfrm>
          <a:off x="965200" y="1152010"/>
          <a:ext cx="10361083" cy="226630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June 8, 15,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31, June 7, 14, 21, 28, July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May 24, 31, June 7, 14, 21, 28, July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26, June 2, 9, 16, 23,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23, June 6, 13,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6087283"/>
              </p:ext>
            </p:extLst>
          </p:nvPr>
        </p:nvGraphicFramePr>
        <p:xfrm>
          <a:off x="965199" y="1219200"/>
          <a:ext cx="10361085" cy="207264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May 25, June 1, 8*, 15, 22, 29*, July 6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6, 13, 20, 27, July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24, 31, June 7, 14. 21, 28,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19, 26, June 9, 16, 23,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May 24, June 14,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35217"/>
              </p:ext>
            </p:extLst>
          </p:nvPr>
        </p:nvGraphicFramePr>
        <p:xfrm>
          <a:off x="965199" y="1219200"/>
          <a:ext cx="10361085" cy="80426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547</Words>
  <Application>Microsoft Office PowerPoint</Application>
  <PresentationFormat>Widescreen</PresentationFormat>
  <Paragraphs>151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1421</cp:revision>
  <cp:lastPrinted>1601-01-01T00:00:00Z</cp:lastPrinted>
  <dcterms:created xsi:type="dcterms:W3CDTF">2018-05-10T16:45:22Z</dcterms:created>
  <dcterms:modified xsi:type="dcterms:W3CDTF">2022-05-16T08:53:22Z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