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5" d="100"/>
          <a:sy n="85" d="100"/>
        </p:scale>
        <p:origin x="180" y="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802.11-22/0004r30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802.11-22/0004r30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802.11-22/0004r30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3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2022-05-13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81A270-F3C6-4779-861E-F4D11EE80745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May 2022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6944581"/>
              </p:ext>
            </p:extLst>
          </p:nvPr>
        </p:nvGraphicFramePr>
        <p:xfrm>
          <a:off x="914401" y="1219200"/>
          <a:ext cx="10361085" cy="107097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16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678964"/>
              </p:ext>
            </p:extLst>
          </p:nvPr>
        </p:nvGraphicFramePr>
        <p:xfrm>
          <a:off x="965199" y="1154723"/>
          <a:ext cx="10361085" cy="237561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16*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16*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9108900"/>
              </p:ext>
            </p:extLst>
          </p:nvPr>
        </p:nvGraphicFramePr>
        <p:xfrm>
          <a:off x="965200" y="1152010"/>
          <a:ext cx="10361083" cy="245907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13*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Tuesday: May 24, 31, June 7, 14, 21, 28, July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13*</a:t>
                      </a:r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26, June 2, 9, 16, 23, 30, July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23, June 6, 13, 20,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019828"/>
              </p:ext>
            </p:extLst>
          </p:nvPr>
        </p:nvGraphicFramePr>
        <p:xfrm>
          <a:off x="965199" y="1219200"/>
          <a:ext cx="10361085" cy="207264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2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16*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 May 25, June 1, 8*, 15, 22, 29*, July 6</a:t>
                      </a: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6, 13, 20, 27, July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24, 31, June 7, 14. 21, 28, July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19, 26, June 9, 16, 23, 30, July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0649255"/>
              </p:ext>
            </p:extLst>
          </p:nvPr>
        </p:nvGraphicFramePr>
        <p:xfrm>
          <a:off x="965199" y="1219200"/>
          <a:ext cx="10361085" cy="1048101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1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529</Words>
  <Application>Microsoft Office PowerPoint</Application>
  <PresentationFormat>Widescreen</PresentationFormat>
  <Paragraphs>157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1416</cp:revision>
  <cp:lastPrinted>1601-01-01T00:00:00Z</cp:lastPrinted>
  <dcterms:created xsi:type="dcterms:W3CDTF">2018-05-10T16:45:22Z</dcterms:created>
  <dcterms:modified xsi:type="dcterms:W3CDTF">2022-05-13T08:14:10Z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