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80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944581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78964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108900"/>
              </p:ext>
            </p:extLst>
          </p:nvPr>
        </p:nvGraphicFramePr>
        <p:xfrm>
          <a:off x="965200" y="1152010"/>
          <a:ext cx="10361083" cy="245907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24,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019828"/>
              </p:ext>
            </p:extLst>
          </p:nvPr>
        </p:nvGraphicFramePr>
        <p:xfrm>
          <a:off x="965199" y="1219200"/>
          <a:ext cx="10361085" cy="20726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649255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529</Words>
  <Application>Microsoft Office PowerPoint</Application>
  <PresentationFormat>Widescreen</PresentationFormat>
  <Paragraphs>157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1416</cp:revision>
  <cp:lastPrinted>1601-01-01T00:00:00Z</cp:lastPrinted>
  <dcterms:created xsi:type="dcterms:W3CDTF">2018-05-10T16:45:22Z</dcterms:created>
  <dcterms:modified xsi:type="dcterms:W3CDTF">2022-05-13T08:14:10Z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