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14" d="100"/>
          <a:sy n="114" d="100"/>
        </p:scale>
        <p:origin x="300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2022-05-09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1A270-F3C6-4779-861E-F4D11EE8074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607354"/>
              </p:ext>
            </p:extLst>
          </p:nvPr>
        </p:nvGraphicFramePr>
        <p:xfrm>
          <a:off x="914401" y="1219200"/>
          <a:ext cx="10361085" cy="131481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333612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110844"/>
              </p:ext>
            </p:extLst>
          </p:nvPr>
        </p:nvGraphicFramePr>
        <p:xfrm>
          <a:off x="965200" y="1152010"/>
          <a:ext cx="10361083" cy="338337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12*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26, June 2, 9, 16, 23, 30, 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9, 11,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23, June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839599"/>
              </p:ext>
            </p:extLst>
          </p:nvPr>
        </p:nvGraphicFramePr>
        <p:xfrm>
          <a:off x="965199" y="1219200"/>
          <a:ext cx="10361085" cy="269322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10*,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11*,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12*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May 25, June 1,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6, 13, 20,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31, June 7,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19, 26, June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793316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12*,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654</Words>
  <Application>Microsoft Office PowerPoint</Application>
  <PresentationFormat>Widescreen</PresentationFormat>
  <Paragraphs>202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1408</cp:revision>
  <cp:lastPrinted>1601-01-01T00:00:00Z</cp:lastPrinted>
  <dcterms:created xsi:type="dcterms:W3CDTF">2018-05-10T16:45:22Z</dcterms:created>
  <dcterms:modified xsi:type="dcterms:W3CDTF">2022-05-09T17:00:57Z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