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8" d="100"/>
          <a:sy n="98" d="100"/>
        </p:scale>
        <p:origin x="90" y="1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17226"/>
              </p:ext>
            </p:extLst>
          </p:nvPr>
        </p:nvGraphicFramePr>
        <p:xfrm>
          <a:off x="914401" y="1219200"/>
          <a:ext cx="10361085" cy="15101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477735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840263"/>
              </p:ext>
            </p:extLst>
          </p:nvPr>
        </p:nvGraphicFramePr>
        <p:xfrm>
          <a:off x="965200" y="1152010"/>
          <a:ext cx="10361083" cy="354180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10*,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12*,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9, 11,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522432"/>
              </p:ext>
            </p:extLst>
          </p:nvPr>
        </p:nvGraphicFramePr>
        <p:xfrm>
          <a:off x="965199" y="1219200"/>
          <a:ext cx="10361085" cy="269322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16*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793316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12*,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672</Words>
  <Application>Microsoft Office PowerPoint</Application>
  <PresentationFormat>Widescreen</PresentationFormat>
  <Paragraphs>208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1405</cp:revision>
  <cp:lastPrinted>1601-01-01T00:00:00Z</cp:lastPrinted>
  <dcterms:created xsi:type="dcterms:W3CDTF">2018-05-10T16:45:22Z</dcterms:created>
  <dcterms:modified xsi:type="dcterms:W3CDTF">2022-05-09T09:09:59Z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