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9" r:id="rId3"/>
    <p:sldId id="286" r:id="rId4"/>
    <p:sldId id="287" r:id="rId5"/>
    <p:sldId id="288" r:id="rId6"/>
    <p:sldId id="290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98" d="100"/>
          <a:sy n="98" d="100"/>
        </p:scale>
        <p:origin x="90" y="18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802.11-22/0004r28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802.11-22/0004r28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802.11-22/0004r28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802.11-22/0004r28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802.11-22/0004r28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802.11-22/0004r28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802.11-22/0004r28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802.11-22/0004r28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35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802.11-22/0004r28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2022-05-09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7" name="Document" r:id="rId4" imgW="10459112" imgH="2525312" progId="Word.Document.8">
                  <p:embed/>
                </p:oleObj>
              </mc:Choice>
              <mc:Fallback>
                <p:oleObj name="Document" r:id="rId4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81A270-F3C6-4779-861E-F4D11EE80745}"/>
              </a:ext>
            </a:extLst>
          </p:cNvPr>
          <p:cNvSpPr txBox="1"/>
          <p:nvPr/>
        </p:nvSpPr>
        <p:spPr>
          <a:xfrm>
            <a:off x="885092" y="5474464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May 2022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717226"/>
              </p:ext>
            </p:extLst>
          </p:nvPr>
        </p:nvGraphicFramePr>
        <p:xfrm>
          <a:off x="914401" y="1219200"/>
          <a:ext cx="10361085" cy="151017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9*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16</a:t>
                      </a:r>
                      <a:endParaRPr lang="en-GB" sz="16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2091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9*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1477735"/>
              </p:ext>
            </p:extLst>
          </p:nvPr>
        </p:nvGraphicFramePr>
        <p:xfrm>
          <a:off x="965199" y="1154723"/>
          <a:ext cx="10361085" cy="2619453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16*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9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10*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10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10*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10*,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1840263"/>
              </p:ext>
            </p:extLst>
          </p:nvPr>
        </p:nvGraphicFramePr>
        <p:xfrm>
          <a:off x="965200" y="1152010"/>
          <a:ext cx="10361083" cy="3541806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</a:t>
                      </a:r>
                      <a:r>
                        <a:rPr lang="en-US" sz="1600" b="1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9*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10*, </a:t>
                      </a:r>
                      <a:r>
                        <a:rPr lang="en-US" sz="1600" b="1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11*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12*, </a:t>
                      </a:r>
                      <a:r>
                        <a:rPr lang="en-US" sz="1600" b="1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39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9*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11*, 12*,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9*,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10*, 11*,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10*, 13*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11*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26, June 2, 9, 16, 23, 30, July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May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9, 11, 12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23, June 6, 13, 20,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5833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5522432"/>
              </p:ext>
            </p:extLst>
          </p:nvPr>
        </p:nvGraphicFramePr>
        <p:xfrm>
          <a:off x="965199" y="1219200"/>
          <a:ext cx="10361085" cy="2693229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2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11*, 16*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 May 25, June 1, 8*, 15, 22, 29*, July 6</a:t>
                      </a:r>
                      <a:endParaRPr lang="en-GB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10*, 13*, 16*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11*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June 6, 13, 20, 27, July 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May 24, 31, June 7, 14. 21, 28, July 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May 19, 26, June 9, 16, 23, 30, July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10*,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11*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1793316"/>
              </p:ext>
            </p:extLst>
          </p:nvPr>
        </p:nvGraphicFramePr>
        <p:xfrm>
          <a:off x="965199" y="1219200"/>
          <a:ext cx="10361085" cy="1048101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38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11*, 12*,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10*, 11*, 12*, 16*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310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672</Words>
  <Application>Microsoft Office PowerPoint</Application>
  <PresentationFormat>Widescreen</PresentationFormat>
  <Paragraphs>208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1405</cp:revision>
  <cp:lastPrinted>1601-01-01T00:00:00Z</cp:lastPrinted>
  <dcterms:created xsi:type="dcterms:W3CDTF">2018-05-10T16:45:22Z</dcterms:created>
  <dcterms:modified xsi:type="dcterms:W3CDTF">2022-05-09T09:09:59Z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