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8" d="100"/>
          <a:sy n="98" d="100"/>
        </p:scale>
        <p:origin x="90" y="1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802.11-22/0004r27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802.11-22/0004r27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802.11-22/0004r27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802.11-22/0004r27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2022-05-05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81A270-F3C6-4779-861E-F4D11EE8074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457640"/>
              </p:ext>
            </p:extLst>
          </p:nvPr>
        </p:nvGraphicFramePr>
        <p:xfrm>
          <a:off x="914401" y="1219200"/>
          <a:ext cx="10361085" cy="170953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5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232120"/>
              </p:ext>
            </p:extLst>
          </p:nvPr>
        </p:nvGraphicFramePr>
        <p:xfrm>
          <a:off x="965199" y="1154723"/>
          <a:ext cx="10361085" cy="261945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977715"/>
              </p:ext>
            </p:extLst>
          </p:nvPr>
        </p:nvGraphicFramePr>
        <p:xfrm>
          <a:off x="965200" y="1152010"/>
          <a:ext cx="10361083" cy="334903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9*, 10*, 11*, 12*,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11*, 12*,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9*,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11*,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26, June 2, 9, 16,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9, 11,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May 23, June 6, 13,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03659"/>
              </p:ext>
            </p:extLst>
          </p:nvPr>
        </p:nvGraphicFramePr>
        <p:xfrm>
          <a:off x="965199" y="1219200"/>
          <a:ext cx="10361085" cy="220554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11*, 16*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 May 25, June 1, 8*, 15, 22, 29*, July 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13*,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793316"/>
              </p:ext>
            </p:extLst>
          </p:nvPr>
        </p:nvGraphicFramePr>
        <p:xfrm>
          <a:off x="965199" y="1219200"/>
          <a:ext cx="10361085" cy="104810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11*, 12*,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11*, 12*,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621</Words>
  <Application>Microsoft Office PowerPoint</Application>
  <PresentationFormat>Widescreen</PresentationFormat>
  <Paragraphs>202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1403</cp:revision>
  <cp:lastPrinted>1601-01-01T00:00:00Z</cp:lastPrinted>
  <dcterms:created xsi:type="dcterms:W3CDTF">2018-05-10T16:45:22Z</dcterms:created>
  <dcterms:modified xsi:type="dcterms:W3CDTF">2022-05-05T08:22:59Z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