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4" d="100"/>
          <a:sy n="74" d="100"/>
        </p:scale>
        <p:origin x="68" y="1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802.11-22/0004r26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802.11-22/0004r26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802.11-22/0004r26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April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802.11-22/0004r26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802.11-22/0004r26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2022-04-29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81A270-F3C6-4779-861E-F4D11EE8074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7984582"/>
              </p:ext>
            </p:extLst>
          </p:nvPr>
        </p:nvGraphicFramePr>
        <p:xfrm>
          <a:off x="914401" y="1219200"/>
          <a:ext cx="10361085" cy="195337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5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232120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9729671"/>
              </p:ext>
            </p:extLst>
          </p:nvPr>
        </p:nvGraphicFramePr>
        <p:xfrm>
          <a:off x="965200" y="1152010"/>
          <a:ext cx="10361083" cy="354180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10*,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9, 11,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684619"/>
              </p:ext>
            </p:extLst>
          </p:nvPr>
        </p:nvGraphicFramePr>
        <p:xfrm>
          <a:off x="965199" y="1219200"/>
          <a:ext cx="10361085" cy="201623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16*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13*,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April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68795"/>
              </p:ext>
            </p:extLst>
          </p:nvPr>
        </p:nvGraphicFramePr>
        <p:xfrm>
          <a:off x="965199" y="1219200"/>
          <a:ext cx="10361085" cy="14641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28,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11*,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May 6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10*, 11*, 12*,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158</TotalTime>
  <Words>610</Words>
  <Application>Microsoft Office PowerPoint</Application>
  <PresentationFormat>Widescreen</PresentationFormat>
  <Paragraphs>211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1401</cp:revision>
  <cp:lastPrinted>1601-01-01T00:00:00Z</cp:lastPrinted>
  <dcterms:created xsi:type="dcterms:W3CDTF">2018-05-10T16:45:22Z</dcterms:created>
  <dcterms:modified xsi:type="dcterms:W3CDTF">2022-04-29T13:06:25Z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