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4" d="100"/>
          <a:sy n="74" d="100"/>
        </p:scale>
        <p:origin x="68" y="1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April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352379"/>
              </p:ext>
            </p:extLst>
          </p:nvPr>
        </p:nvGraphicFramePr>
        <p:xfrm>
          <a:off x="914401" y="1219200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25, </a:t>
                      </a:r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5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110908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224196"/>
              </p:ext>
            </p:extLst>
          </p:nvPr>
        </p:nvGraphicFramePr>
        <p:xfrm>
          <a:off x="965200" y="1152010"/>
          <a:ext cx="10361083" cy="37856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27,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10*,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26, May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28,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9, 11,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462297"/>
              </p:ext>
            </p:extLst>
          </p:nvPr>
        </p:nvGraphicFramePr>
        <p:xfrm>
          <a:off x="965199" y="1219200"/>
          <a:ext cx="10361085" cy="29370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April 27*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16*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727318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28, May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22, May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– Thursday: April 26, 27, 28 (New York Ad-hoc)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12*,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76</TotalTime>
  <Words>691</Words>
  <Application>Microsoft Office PowerPoint</Application>
  <PresentationFormat>Widescreen</PresentationFormat>
  <Paragraphs>232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1398</cp:revision>
  <cp:lastPrinted>1601-01-01T00:00:00Z</cp:lastPrinted>
  <dcterms:created xsi:type="dcterms:W3CDTF">2018-05-10T16:45:22Z</dcterms:created>
  <dcterms:modified xsi:type="dcterms:W3CDTF">2022-04-27T13:47:12Z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