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4" d="100"/>
          <a:sy n="74" d="100"/>
        </p:scale>
        <p:origin x="68" y="1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802.11-22/0004r25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April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802.11-22/0004r25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802.11-22/0004r25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April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2022-04-27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81A270-F3C6-4779-861E-F4D11EE80745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May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352379"/>
              </p:ext>
            </p:extLst>
          </p:nvPr>
        </p:nvGraphicFramePr>
        <p:xfrm>
          <a:off x="914401" y="1219200"/>
          <a:ext cx="10361085" cy="195337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25, </a:t>
                      </a:r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May 5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110908"/>
              </p:ext>
            </p:extLst>
          </p:nvPr>
        </p:nvGraphicFramePr>
        <p:xfrm>
          <a:off x="965199" y="1154723"/>
          <a:ext cx="10361085" cy="261945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May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May 10*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224196"/>
              </p:ext>
            </p:extLst>
          </p:nvPr>
        </p:nvGraphicFramePr>
        <p:xfrm>
          <a:off x="965200" y="1152010"/>
          <a:ext cx="10361083" cy="378564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April 27, May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9*, 10*, 11*, 12*,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11*, 12*,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26, May 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9*,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11*,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13*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28, May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9, 11,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462297"/>
              </p:ext>
            </p:extLst>
          </p:nvPr>
        </p:nvGraphicFramePr>
        <p:xfrm>
          <a:off x="965199" y="1219200"/>
          <a:ext cx="10361085" cy="293706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 April 27*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11*, 16*</a:t>
                      </a:r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26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13*,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727318"/>
              </p:ext>
            </p:extLst>
          </p:nvPr>
        </p:nvGraphicFramePr>
        <p:xfrm>
          <a:off x="965199" y="1219200"/>
          <a:ext cx="10361085" cy="170797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28, May 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11*, 12*,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April 22, May 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 – Thursday: April 26, 27, 28 (New York Ad-hoc)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11*, 12*,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76</TotalTime>
  <Words>691</Words>
  <Application>Microsoft Office PowerPoint</Application>
  <PresentationFormat>Widescreen</PresentationFormat>
  <Paragraphs>232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1398</cp:revision>
  <cp:lastPrinted>1601-01-01T00:00:00Z</cp:lastPrinted>
  <dcterms:created xsi:type="dcterms:W3CDTF">2018-05-10T16:45:22Z</dcterms:created>
  <dcterms:modified xsi:type="dcterms:W3CDTF">2022-04-27T13:47:12Z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