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9" r:id="rId3"/>
    <p:sldId id="286" r:id="rId4"/>
    <p:sldId id="287" r:id="rId5"/>
    <p:sldId id="288" r:id="rId6"/>
    <p:sldId id="290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87" d="100"/>
          <a:sy n="87" d="100"/>
        </p:scale>
        <p:origin x="96" y="1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802.11-22/0004r23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April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802.11-22/0004r23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802.11-22/0004r23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April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April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April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April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April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April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35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2022-04-20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8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April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8379090"/>
              </p:ext>
            </p:extLst>
          </p:nvPr>
        </p:nvGraphicFramePr>
        <p:xfrm>
          <a:off x="914401" y="1219200"/>
          <a:ext cx="10361085" cy="107097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25</a:t>
                      </a:r>
                      <a:endParaRPr lang="en-GB" sz="16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2091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April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9284304"/>
              </p:ext>
            </p:extLst>
          </p:nvPr>
        </p:nvGraphicFramePr>
        <p:xfrm>
          <a:off x="965199" y="1154723"/>
          <a:ext cx="10361085" cy="238576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April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1811735"/>
              </p:ext>
            </p:extLst>
          </p:nvPr>
        </p:nvGraphicFramePr>
        <p:xfrm>
          <a:off x="965200" y="1152010"/>
          <a:ext cx="10361083" cy="226630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April 20, 27, May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April 26, May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April 21, 28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5833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April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3857260"/>
              </p:ext>
            </p:extLst>
          </p:nvPr>
        </p:nvGraphicFramePr>
        <p:xfrm>
          <a:off x="965199" y="1219200"/>
          <a:ext cx="10361085" cy="1883323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2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 April 20, 27*</a:t>
                      </a:r>
                      <a:endParaRPr lang="en-GB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April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21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April 26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25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April 21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April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1991653"/>
              </p:ext>
            </p:extLst>
          </p:nvPr>
        </p:nvGraphicFramePr>
        <p:xfrm>
          <a:off x="965199" y="1219200"/>
          <a:ext cx="10361085" cy="1048101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38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April 21, 28, May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April 22, May 6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 – Thursday: April 26, 27, 28 (New York Ad-hoc)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310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437</Words>
  <Application>Microsoft Office PowerPoint</Application>
  <PresentationFormat>Widescreen</PresentationFormat>
  <Paragraphs>141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1386</cp:revision>
  <cp:lastPrinted>1601-01-01T00:00:00Z</cp:lastPrinted>
  <dcterms:created xsi:type="dcterms:W3CDTF">2018-05-10T16:45:22Z</dcterms:created>
  <dcterms:modified xsi:type="dcterms:W3CDTF">2022-04-20T10:31:20Z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