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7" d="100"/>
          <a:sy n="87" d="100"/>
        </p:scale>
        <p:origin x="96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April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April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2022-04-20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379090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25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9284304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811735"/>
              </p:ext>
            </p:extLst>
          </p:nvPr>
        </p:nvGraphicFramePr>
        <p:xfrm>
          <a:off x="965200" y="1152010"/>
          <a:ext cx="10361083" cy="226630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20, 27,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26, May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857260"/>
              </p:ext>
            </p:extLst>
          </p:nvPr>
        </p:nvGraphicFramePr>
        <p:xfrm>
          <a:off x="965199" y="1219200"/>
          <a:ext cx="10361085" cy="18833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 April 20, 27*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April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991653"/>
              </p:ext>
            </p:extLst>
          </p:nvPr>
        </p:nvGraphicFramePr>
        <p:xfrm>
          <a:off x="965199" y="1219200"/>
          <a:ext cx="10361085" cy="10481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21, 28,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April 22, May 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– Thursday: April 26, 27, 28 (New York 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437</Words>
  <Application>Microsoft Office PowerPoint</Application>
  <PresentationFormat>Widescreen</PresentationFormat>
  <Paragraphs>141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1386</cp:revision>
  <cp:lastPrinted>1601-01-01T00:00:00Z</cp:lastPrinted>
  <dcterms:created xsi:type="dcterms:W3CDTF">2018-05-10T16:45:22Z</dcterms:created>
  <dcterms:modified xsi:type="dcterms:W3CDTF">2022-04-20T10:31:20Z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