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7" d="100"/>
          <a:sy n="87" d="100"/>
        </p:scale>
        <p:origin x="9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April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2022-04-07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379090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586199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920948"/>
              </p:ext>
            </p:extLst>
          </p:nvPr>
        </p:nvGraphicFramePr>
        <p:xfrm>
          <a:off x="965200" y="1152010"/>
          <a:ext cx="10361083" cy="25101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6, 13, 20, 27,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12, 19, 26, May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Friday: April 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Tuesday: April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898416"/>
              </p:ext>
            </p:extLst>
          </p:nvPr>
        </p:nvGraphicFramePr>
        <p:xfrm>
          <a:off x="965199" y="1219200"/>
          <a:ext cx="10361085" cy="201623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April 6,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14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7*,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 21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881350"/>
              </p:ext>
            </p:extLst>
          </p:nvPr>
        </p:nvGraphicFramePr>
        <p:xfrm>
          <a:off x="965199" y="1219200"/>
          <a:ext cx="10361085" cy="12919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14, 21, 28,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22, May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 – Thursday: April 26, 27, 28 (New York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517</Words>
  <Application>Microsoft Office PowerPoint</Application>
  <PresentationFormat>Widescreen</PresentationFormat>
  <Paragraphs>156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1381</cp:revision>
  <cp:lastPrinted>1601-01-01T00:00:00Z</cp:lastPrinted>
  <dcterms:created xsi:type="dcterms:W3CDTF">2018-05-10T16:45:22Z</dcterms:created>
  <dcterms:modified xsi:type="dcterms:W3CDTF">2022-04-07T16:04:06Z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