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9" r:id="rId3"/>
    <p:sldId id="286" r:id="rId4"/>
    <p:sldId id="287" r:id="rId5"/>
    <p:sldId id="288" r:id="rId6"/>
    <p:sldId id="290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87" d="100"/>
          <a:sy n="87" d="100"/>
        </p:scale>
        <p:origin x="96" y="1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802.11-22/0004r22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April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802.11-22/0004r22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802.11-22/0004r22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April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802.11-22/0004r22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April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802.11-22/0004r22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April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802.11-22/0004r22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April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802.11-22/0004r22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April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802.11-22/0004r22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April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35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2022-04-07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1" name="Document" r:id="rId4" imgW="10459112" imgH="2525312" progId="Word.Document.8">
                  <p:embed/>
                </p:oleObj>
              </mc:Choice>
              <mc:Fallback>
                <p:oleObj name="Document" r:id="rId4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April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8379090"/>
              </p:ext>
            </p:extLst>
          </p:nvPr>
        </p:nvGraphicFramePr>
        <p:xfrm>
          <a:off x="914401" y="1219200"/>
          <a:ext cx="10361085" cy="107097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25</a:t>
                      </a:r>
                      <a:endParaRPr lang="en-GB" sz="16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2091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April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6586199"/>
              </p:ext>
            </p:extLst>
          </p:nvPr>
        </p:nvGraphicFramePr>
        <p:xfrm>
          <a:off x="965199" y="1154723"/>
          <a:ext cx="10361085" cy="238576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April 6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April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5920948"/>
              </p:ext>
            </p:extLst>
          </p:nvPr>
        </p:nvGraphicFramePr>
        <p:xfrm>
          <a:off x="965200" y="1152010"/>
          <a:ext cx="10361083" cy="251014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April 6, 13, 20, 27, May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39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April 12, 19, 26, May 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Friday: April  15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Tuesday: April 12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April 7, 14, 21, 28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11, 18,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5833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April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0898416"/>
              </p:ext>
            </p:extLst>
          </p:nvPr>
        </p:nvGraphicFramePr>
        <p:xfrm>
          <a:off x="965199" y="1219200"/>
          <a:ext cx="10361085" cy="2016232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2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 April 6, 13*, 20, 27*</a:t>
                      </a:r>
                      <a:endParaRPr lang="en-GB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April 14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21,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April 12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19, 26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11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18, 25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April 7*, May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April 12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April 7,  21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April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5881350"/>
              </p:ext>
            </p:extLst>
          </p:nvPr>
        </p:nvGraphicFramePr>
        <p:xfrm>
          <a:off x="965199" y="1219200"/>
          <a:ext cx="10361085" cy="1291941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38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April 7, 14, 21, 28, May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11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April 22, May 6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 – Thursday: April 26, 27, 28 (New York Ad-hoc)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8.5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310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517</Words>
  <Application>Microsoft Office PowerPoint</Application>
  <PresentationFormat>Widescreen</PresentationFormat>
  <Paragraphs>156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1381</cp:revision>
  <cp:lastPrinted>1601-01-01T00:00:00Z</cp:lastPrinted>
  <dcterms:created xsi:type="dcterms:W3CDTF">2018-05-10T16:45:22Z</dcterms:created>
  <dcterms:modified xsi:type="dcterms:W3CDTF">2022-04-07T16:04:06Z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