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89" r:id="rId3"/>
    <p:sldId id="286" r:id="rId4"/>
    <p:sldId id="287" r:id="rId5"/>
    <p:sldId id="288" r:id="rId6"/>
    <p:sldId id="290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99" autoAdjust="0"/>
    <p:restoredTop sz="94453" autoAdjust="0"/>
  </p:normalViewPr>
  <p:slideViewPr>
    <p:cSldViewPr>
      <p:cViewPr varScale="1">
        <p:scale>
          <a:sx n="70" d="100"/>
          <a:sy n="70" d="100"/>
        </p:scale>
        <p:origin x="96" y="24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802.11-22/0004r21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March 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802.11-22/0004r21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2022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802.11-22/0004r21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802.11-22/0004r21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802.11-22/0004r21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802.11-22/0004r21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802.11-22/0004r21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802.11-22/0004r21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935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802.11-22/0004r21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2022-03-31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0" name="Document" r:id="rId4" imgW="10459112" imgH="2525312" progId="Word.Document.8">
                  <p:embed/>
                </p:oleObj>
              </mc:Choice>
              <mc:Fallback>
                <p:oleObj name="Document" r:id="rId4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March 2022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311271"/>
              </p:ext>
            </p:extLst>
          </p:nvPr>
        </p:nvGraphicFramePr>
        <p:xfrm>
          <a:off x="914401" y="1219200"/>
          <a:ext cx="10361085" cy="1314819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6804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GroupJanaury</a:t>
                      </a:r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2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29822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April 4, 25</a:t>
                      </a:r>
                      <a:endParaRPr lang="en-GB" sz="16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2091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May 2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March 31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March 2022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6586199"/>
              </p:ext>
            </p:extLst>
          </p:nvPr>
        </p:nvGraphicFramePr>
        <p:xfrm>
          <a:off x="965199" y="1154723"/>
          <a:ext cx="10361085" cy="2385761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30525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48414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0996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91282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49584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April 6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302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March 2022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5598788"/>
              </p:ext>
            </p:extLst>
          </p:nvPr>
        </p:nvGraphicFramePr>
        <p:xfrm>
          <a:off x="965200" y="1152010"/>
          <a:ext cx="10361083" cy="2912414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April 6, 13, 20, 27, May 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514654"/>
                  </a:ext>
                </a:extLst>
              </a:tr>
              <a:tr h="45116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April 5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Friday: April 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042469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April 5, 12, 19, 26, May 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64611"/>
                  </a:ext>
                </a:extLst>
              </a:tr>
              <a:tr h="2424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Friday: April 1,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15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April 5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Tuesday: April 12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92602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March 31, April 7, 14, 21, 28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44081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April 11, 18, 25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58337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March 2022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412359"/>
              </p:ext>
            </p:extLst>
          </p:nvPr>
        </p:nvGraphicFramePr>
        <p:xfrm>
          <a:off x="965199" y="1219200"/>
          <a:ext cx="10361085" cy="2016232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25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 April 6, 13*, 20, 27*</a:t>
                      </a:r>
                      <a:endParaRPr lang="en-GB" sz="1600" b="0" i="0" u="none" strike="sng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176756"/>
                  </a:ext>
                </a:extLst>
              </a:tr>
              <a:tr h="30370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March 31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*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April 14, 21, 28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April 12, 19, 26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April 11, 18, 25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April 7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*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May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1357617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April 12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April 7,  21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1805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March 2022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5791988"/>
              </p:ext>
            </p:extLst>
          </p:nvPr>
        </p:nvGraphicFramePr>
        <p:xfrm>
          <a:off x="965199" y="1219200"/>
          <a:ext cx="10361085" cy="1048101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38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</a:t>
                      </a:r>
                      <a:r>
                        <a:rPr lang="en-US" sz="1600" b="0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March 31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April 7, 14, 21, 28, May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3501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April 4, 11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Friday: April 22, May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430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7310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546</Words>
  <Application>Microsoft Office PowerPoint</Application>
  <PresentationFormat>Widescreen</PresentationFormat>
  <Paragraphs>165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1373</cp:revision>
  <cp:lastPrinted>1601-01-01T00:00:00Z</cp:lastPrinted>
  <dcterms:created xsi:type="dcterms:W3CDTF">2018-05-10T16:45:22Z</dcterms:created>
  <dcterms:modified xsi:type="dcterms:W3CDTF">2022-03-31T11:15:41Z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