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7" d="100"/>
          <a:sy n="77" d="100"/>
        </p:scale>
        <p:origin x="324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708347"/>
              </p:ext>
            </p:extLst>
          </p:nvPr>
        </p:nvGraphicFramePr>
        <p:xfrm>
          <a:off x="914401" y="1219200"/>
          <a:ext cx="10361085" cy="131481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April 4, 25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March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81202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371584"/>
              </p:ext>
            </p:extLst>
          </p:nvPr>
        </p:nvGraphicFramePr>
        <p:xfrm>
          <a:off x="965200" y="1152010"/>
          <a:ext cx="10361083" cy="261751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16, 23,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30, April 6, 13, 20, 27,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45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April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April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March 29, April 5, 12, 19, 26, May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7,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213719"/>
              </p:ext>
            </p:extLst>
          </p:nvPr>
        </p:nvGraphicFramePr>
        <p:xfrm>
          <a:off x="965199" y="1219200"/>
          <a:ext cx="10361085" cy="226007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 March 23*, 30, April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13*, 20, 27*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22, 29, April 12, 19,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March 29, April 12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April 7,  21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974473"/>
              </p:ext>
            </p:extLst>
          </p:nvPr>
        </p:nvGraphicFramePr>
        <p:xfrm>
          <a:off x="965199" y="1219200"/>
          <a:ext cx="10361085" cy="10481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24, 31, April 7, 14, 21, 28,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28, April 4,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April 22,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591</Words>
  <Application>Microsoft Office PowerPoint</Application>
  <PresentationFormat>Widescreen</PresentationFormat>
  <Paragraphs>165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1366</cp:revision>
  <cp:lastPrinted>1601-01-01T00:00:00Z</cp:lastPrinted>
  <dcterms:created xsi:type="dcterms:W3CDTF">2018-05-10T16:45:22Z</dcterms:created>
  <dcterms:modified xsi:type="dcterms:W3CDTF">2022-03-16T08:56:10Z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