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89" r:id="rId3"/>
    <p:sldId id="286" r:id="rId4"/>
    <p:sldId id="287" r:id="rId5"/>
    <p:sldId id="288" r:id="rId6"/>
    <p:sldId id="290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99" autoAdjust="0"/>
    <p:restoredTop sz="94453" autoAdjust="0"/>
  </p:normalViewPr>
  <p:slideViewPr>
    <p:cSldViewPr>
      <p:cViewPr varScale="1">
        <p:scale>
          <a:sx n="93" d="100"/>
          <a:sy n="93" d="100"/>
        </p:scale>
        <p:origin x="114" y="11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802.11-22/0004r19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March 2022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802.11-22/0004r19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2022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802.11-22/0004r19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802.11-22/0004r19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53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802.11-22/0004r19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802.11-22/0004r19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802.11-22/0004r19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802.11-22/0004r19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9357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802.11-22/0004r19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2022-03-11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6244980"/>
              </p:ext>
            </p:extLst>
          </p:nvPr>
        </p:nvGraphicFramePr>
        <p:xfrm>
          <a:off x="992188" y="2403475"/>
          <a:ext cx="10233025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4" name="Document" r:id="rId4" imgW="10459112" imgH="2525312" progId="Word.Document.8">
                  <p:embed/>
                </p:oleObj>
              </mc:Choice>
              <mc:Fallback>
                <p:oleObj name="Document" r:id="rId4" imgW="10459112" imgH="252531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03475"/>
                        <a:ext cx="10233025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March 2022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3996928"/>
              </p:ext>
            </p:extLst>
          </p:nvPr>
        </p:nvGraphicFramePr>
        <p:xfrm>
          <a:off x="914401" y="1219200"/>
          <a:ext cx="10361085" cy="1070979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6804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GroupJanaury</a:t>
                      </a:r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2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205779"/>
                  </a:ext>
                </a:extLst>
              </a:tr>
              <a:tr h="29822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14</a:t>
                      </a:r>
                      <a:endParaRPr lang="en-GB" sz="1600" b="1" i="0" u="none" strike="noStrike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20918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sngStrike" dirty="0">
                        <a:solidFill>
                          <a:schemeClr val="tx1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74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March 2022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6250464"/>
              </p:ext>
            </p:extLst>
          </p:nvPr>
        </p:nvGraphicFramePr>
        <p:xfrm>
          <a:off x="965199" y="1154723"/>
          <a:ext cx="10361085" cy="2385761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71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14*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6305258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248414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09967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91282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March 17*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549584"/>
                  </a:ext>
                </a:extLst>
              </a:tr>
              <a:tr h="27204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Wednesday: April 6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3028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March 2022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0589962"/>
              </p:ext>
            </p:extLst>
          </p:nvPr>
        </p:nvGraphicFramePr>
        <p:xfrm>
          <a:off x="965200" y="1152010"/>
          <a:ext cx="10361083" cy="2617510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March 16, 23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14*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551465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sng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March 14*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042469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11*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464611"/>
                  </a:ext>
                </a:extLst>
              </a:tr>
              <a:tr h="2424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11*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92602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March 17, 24, 31, April 7, 14, 21, 28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March 16</a:t>
                      </a:r>
                      <a:endParaRPr lang="en-GB" sz="1600" b="0" i="0" u="none" strike="sng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444081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March 21, 28, April 11, 18, 25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58337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March 2022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0628630"/>
              </p:ext>
            </p:extLst>
          </p:nvPr>
        </p:nvGraphicFramePr>
        <p:xfrm>
          <a:off x="965199" y="1219200"/>
          <a:ext cx="10361085" cy="2560320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14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 March 23*, 30, April 13*, 20, 27*</a:t>
                      </a:r>
                      <a:endParaRPr lang="en-GB" sz="1600" b="0" i="0" u="none" strike="sng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14*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6176756"/>
                  </a:ext>
                </a:extLst>
              </a:tr>
              <a:tr h="30370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March 28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11*, 14*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March 17, 24, 31, April 14, 21, 28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March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22,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29,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April 12, 19, 26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March 21, 28, April 11, 18, 25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April 7, May 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1357617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11*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51805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March 2022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4520036"/>
              </p:ext>
            </p:extLst>
          </p:nvPr>
        </p:nvGraphicFramePr>
        <p:xfrm>
          <a:off x="965199" y="1219200"/>
          <a:ext cx="10361085" cy="1291941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14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538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sngStrike" dirty="0">
                        <a:solidFill>
                          <a:schemeClr val="tx1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23501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14*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11*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Monday: March 21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sng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94301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7310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539</Words>
  <Application>Microsoft Office PowerPoint</Application>
  <PresentationFormat>Widescreen</PresentationFormat>
  <Paragraphs>171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1355</cp:revision>
  <cp:lastPrinted>1601-01-01T00:00:00Z</cp:lastPrinted>
  <dcterms:created xsi:type="dcterms:W3CDTF">2018-05-10T16:45:22Z</dcterms:created>
  <dcterms:modified xsi:type="dcterms:W3CDTF">2022-03-11T15:41:59Z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