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3996928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250464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Wednesday: April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0589962"/>
              </p:ext>
            </p:extLst>
          </p:nvPr>
        </p:nvGraphicFramePr>
        <p:xfrm>
          <a:off x="965200" y="1152010"/>
          <a:ext cx="10361083" cy="261751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7,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16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628630"/>
              </p:ext>
            </p:extLst>
          </p:nvPr>
        </p:nvGraphicFramePr>
        <p:xfrm>
          <a:off x="965199" y="1219200"/>
          <a:ext cx="10361085" cy="256032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March 23*, 30, April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29,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520036"/>
              </p:ext>
            </p:extLst>
          </p:nvPr>
        </p:nvGraphicFramePr>
        <p:xfrm>
          <a:off x="965199" y="1219200"/>
          <a:ext cx="10361085" cy="129194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March 21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539</Words>
  <Application>Microsoft Office PowerPoint</Application>
  <PresentationFormat>Widescreen</PresentationFormat>
  <Paragraphs>171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1355</cp:revision>
  <cp:lastPrinted>1601-01-01T00:00:00Z</cp:lastPrinted>
  <dcterms:created xsi:type="dcterms:W3CDTF">2018-05-10T16:45:22Z</dcterms:created>
  <dcterms:modified xsi:type="dcterms:W3CDTF">2022-03-11T15:41:59Z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