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3" d="100"/>
          <a:sy n="93" d="100"/>
        </p:scale>
        <p:origin x="11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802.11-22/0004r18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802.11-22/0004r18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802.11-22/0004r18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2022-03-11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3996928"/>
              </p:ext>
            </p:extLst>
          </p:nvPr>
        </p:nvGraphicFramePr>
        <p:xfrm>
          <a:off x="914401" y="1219200"/>
          <a:ext cx="10361085" cy="107097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7258489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17*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0589962"/>
              </p:ext>
            </p:extLst>
          </p:nvPr>
        </p:nvGraphicFramePr>
        <p:xfrm>
          <a:off x="965200" y="1152010"/>
          <a:ext cx="10361083" cy="261751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16, 23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March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17, 24, 31, April 7, 14, 21,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16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21, 28, April 11, 18,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2031845"/>
              </p:ext>
            </p:extLst>
          </p:nvPr>
        </p:nvGraphicFramePr>
        <p:xfrm>
          <a:off x="965199" y="1219200"/>
          <a:ext cx="10361085" cy="256032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 March 23*, 30, April 13*, 20, 27*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11*,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17, 24, 31, April 14, 21,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March 29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21, 28, April 11, 18,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7, May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2366747"/>
              </p:ext>
            </p:extLst>
          </p:nvPr>
        </p:nvGraphicFramePr>
        <p:xfrm>
          <a:off x="965199" y="1219200"/>
          <a:ext cx="10361085" cy="104810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514</Words>
  <Application>Microsoft Office PowerPoint</Application>
  <PresentationFormat>Widescreen</PresentationFormat>
  <Paragraphs>165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1351</cp:revision>
  <cp:lastPrinted>1601-01-01T00:00:00Z</cp:lastPrinted>
  <dcterms:created xsi:type="dcterms:W3CDTF">2018-05-10T16:45:22Z</dcterms:created>
  <dcterms:modified xsi:type="dcterms:W3CDTF">2022-03-11T09:28:39Z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