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74" d="100"/>
          <a:sy n="74" d="100"/>
        </p:scale>
        <p:origin x="56" y="1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802.11-22/0004r17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802.11-22/0004r17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802.11-22/0004r17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2022-03-05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108531"/>
              </p:ext>
            </p:extLst>
          </p:nvPr>
        </p:nvGraphicFramePr>
        <p:xfrm>
          <a:off x="914401" y="1219200"/>
          <a:ext cx="10361085" cy="151017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294334"/>
              </p:ext>
            </p:extLst>
          </p:nvPr>
        </p:nvGraphicFramePr>
        <p:xfrm>
          <a:off x="965199" y="1154723"/>
          <a:ext cx="10361085" cy="2578537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9*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17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900623"/>
              </p:ext>
            </p:extLst>
          </p:nvPr>
        </p:nvGraphicFramePr>
        <p:xfrm>
          <a:off x="965200" y="1152010"/>
          <a:ext cx="10361083" cy="373458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16, 23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8*, 9*, 10*,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10*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10*,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9*,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17, 24, 31, April 7, 14,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16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7, 21, 28, April 11, 18,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7, </a:t>
                      </a:r>
                      <a:r>
                        <a:rPr lang="en-GB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8,</a:t>
                      </a:r>
                      <a:r>
                        <a:rPr lang="en-GB" sz="1600" b="1" i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9,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524831"/>
              </p:ext>
            </p:extLst>
          </p:nvPr>
        </p:nvGraphicFramePr>
        <p:xfrm>
          <a:off x="965199" y="1219200"/>
          <a:ext cx="10361085" cy="318090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 March 23*, 30, April 13*, 20, 27*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11*,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 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17, 24, 31, April 14,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21, 28, April 11, 18,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7, May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996341"/>
              </p:ext>
            </p:extLst>
          </p:nvPr>
        </p:nvGraphicFramePr>
        <p:xfrm>
          <a:off x="965199" y="1219200"/>
          <a:ext cx="10361085" cy="104810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10*,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9*, 10*,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8</TotalTime>
  <Words>690</Words>
  <Application>Microsoft Office PowerPoint</Application>
  <PresentationFormat>Widescreen</PresentationFormat>
  <Paragraphs>222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1345</cp:revision>
  <cp:lastPrinted>1601-01-01T00:00:00Z</cp:lastPrinted>
  <dcterms:created xsi:type="dcterms:W3CDTF">2018-05-10T16:45:22Z</dcterms:created>
  <dcterms:modified xsi:type="dcterms:W3CDTF">2022-03-05T18:59:27Z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