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4" d="100"/>
          <a:sy n="94" d="100"/>
        </p:scale>
        <p:origin x="96" y="3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802.11-22/0004r16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802.11-22/0004r16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6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861534"/>
              </p:ext>
            </p:extLst>
          </p:nvPr>
        </p:nvGraphicFramePr>
        <p:xfrm>
          <a:off x="914401" y="1219200"/>
          <a:ext cx="10361085" cy="17095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958970"/>
              </p:ext>
            </p:extLst>
          </p:nvPr>
        </p:nvGraphicFramePr>
        <p:xfrm>
          <a:off x="965199" y="1154723"/>
          <a:ext cx="10361085" cy="25785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9*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March 17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7*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38242"/>
              </p:ext>
            </p:extLst>
          </p:nvPr>
        </p:nvGraphicFramePr>
        <p:xfrm>
          <a:off x="965200" y="1152010"/>
          <a:ext cx="10361083" cy="39784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16, 23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8*,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3, 17, 24, 31, April 7,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7, 21, 28,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7,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204615"/>
              </p:ext>
            </p:extLst>
          </p:nvPr>
        </p:nvGraphicFramePr>
        <p:xfrm>
          <a:off x="965199" y="1219200"/>
          <a:ext cx="10361085" cy="342474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 March 23*, 30, April 13*, 20, 27*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17, 24, 31, April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21, 28,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468797"/>
              </p:ext>
            </p:extLst>
          </p:nvPr>
        </p:nvGraphicFramePr>
        <p:xfrm>
          <a:off x="965199" y="1219200"/>
          <a:ext cx="10361085" cy="122029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2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10*,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723</Words>
  <Application>Microsoft Office PowerPoint</Application>
  <PresentationFormat>Widescreen</PresentationFormat>
  <Paragraphs>234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1343</cp:revision>
  <cp:lastPrinted>1601-01-01T00:00:00Z</cp:lastPrinted>
  <dcterms:created xsi:type="dcterms:W3CDTF">2018-05-10T16:45:22Z</dcterms:created>
  <dcterms:modified xsi:type="dcterms:W3CDTF">2022-03-03T16:15:55Z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