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4" d="100"/>
          <a:sy n="94" d="100"/>
        </p:scale>
        <p:origin x="96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861534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40307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550028"/>
              </p:ext>
            </p:extLst>
          </p:nvPr>
        </p:nvGraphicFramePr>
        <p:xfrm>
          <a:off x="965200" y="1152010"/>
          <a:ext cx="10361083" cy="39784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16, 23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17, 24, 31, April 7,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March 16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7,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54585"/>
              </p:ext>
            </p:extLst>
          </p:nvPr>
        </p:nvGraphicFramePr>
        <p:xfrm>
          <a:off x="965199" y="1219200"/>
          <a:ext cx="10361085" cy="34247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 March 23*, 30, April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468797"/>
              </p:ext>
            </p:extLst>
          </p:nvPr>
        </p:nvGraphicFramePr>
        <p:xfrm>
          <a:off x="965199" y="1219200"/>
          <a:ext cx="10361085" cy="122029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2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711</Words>
  <Application>Microsoft Office PowerPoint</Application>
  <PresentationFormat>Widescreen</PresentationFormat>
  <Paragraphs>231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1342</cp:revision>
  <cp:lastPrinted>1601-01-01T00:00:00Z</cp:lastPrinted>
  <dcterms:created xsi:type="dcterms:W3CDTF">2018-05-10T16:45:22Z</dcterms:created>
  <dcterms:modified xsi:type="dcterms:W3CDTF">2022-03-03T10:24:18Z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