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87" d="100"/>
          <a:sy n="87" d="100"/>
        </p:scale>
        <p:origin x="96" y="4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54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802.11-22/0004r14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February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802.11-22/0004r14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802.11-22/0004r14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2022-02-24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0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7579099"/>
              </p:ext>
            </p:extLst>
          </p:nvPr>
        </p:nvGraphicFramePr>
        <p:xfrm>
          <a:off x="914401" y="1219200"/>
          <a:ext cx="10361085" cy="195337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3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24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7046925"/>
              </p:ext>
            </p:extLst>
          </p:nvPr>
        </p:nvGraphicFramePr>
        <p:xfrm>
          <a:off x="965199" y="1154723"/>
          <a:ext cx="10361085" cy="2578537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24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12: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9*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1434169"/>
              </p:ext>
            </p:extLst>
          </p:nvPr>
        </p:nvGraphicFramePr>
        <p:xfrm>
          <a:off x="965200" y="1152010"/>
          <a:ext cx="10361083" cy="427332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2,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16, 23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8*, 9*, 10*,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10*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10*,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10*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9*,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11*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24, March 3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28, 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8643208"/>
              </p:ext>
            </p:extLst>
          </p:nvPr>
        </p:nvGraphicFramePr>
        <p:xfrm>
          <a:off x="965199" y="1219200"/>
          <a:ext cx="10361085" cy="366858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2*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1*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24*, March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11*,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 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17, 24, 31, April 14, 21,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21, 28, April 11, 18,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7, May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4946865"/>
              </p:ext>
            </p:extLst>
          </p:nvPr>
        </p:nvGraphicFramePr>
        <p:xfrm>
          <a:off x="965199" y="1219200"/>
          <a:ext cx="10361085" cy="170797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24*, March 2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10*,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28*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February 25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9*, 10*,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740</Words>
  <Application>Microsoft Office PowerPoint</Application>
  <PresentationFormat>Widescreen</PresentationFormat>
  <Paragraphs>249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1339</cp:revision>
  <cp:lastPrinted>1601-01-01T00:00:00Z</cp:lastPrinted>
  <dcterms:created xsi:type="dcterms:W3CDTF">2018-05-10T16:45:22Z</dcterms:created>
  <dcterms:modified xsi:type="dcterms:W3CDTF">2022-02-24T09:53:46Z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