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73" d="100"/>
          <a:sy n="73" d="100"/>
        </p:scale>
        <p:origin x="78" y="4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54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802.11-22/0004r13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802.11-22/0004r13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802.11-22/0004r13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2022-02-18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5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116807"/>
              </p:ext>
            </p:extLst>
          </p:nvPr>
        </p:nvGraphicFramePr>
        <p:xfrm>
          <a:off x="914401" y="1219200"/>
          <a:ext cx="10361085" cy="219721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21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840280"/>
              </p:ext>
            </p:extLst>
          </p:nvPr>
        </p:nvGraphicFramePr>
        <p:xfrm>
          <a:off x="965199" y="1154723"/>
          <a:ext cx="10361085" cy="257853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9*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3817250"/>
              </p:ext>
            </p:extLst>
          </p:nvPr>
        </p:nvGraphicFramePr>
        <p:xfrm>
          <a:off x="965200" y="1152010"/>
          <a:ext cx="10361083" cy="427332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February 23, March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8*, 9*, 10*,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10*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 22, March 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9*,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24, March 3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28, 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061194"/>
              </p:ext>
            </p:extLst>
          </p:nvPr>
        </p:nvGraphicFramePr>
        <p:xfrm>
          <a:off x="965199" y="1219200"/>
          <a:ext cx="10361085" cy="391242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February 23, March 2*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22*, March 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24*,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11*,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 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March 17, 24, 31, April 14,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March 21, 28, April 11, 18,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April 7, May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4946865"/>
              </p:ext>
            </p:extLst>
          </p:nvPr>
        </p:nvGraphicFramePr>
        <p:xfrm>
          <a:off x="965199" y="1219200"/>
          <a:ext cx="10361085" cy="170797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24*, March 2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28*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February 25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9*, 10*,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767</Words>
  <Application>Microsoft Office PowerPoint</Application>
  <PresentationFormat>Widescreen</PresentationFormat>
  <Paragraphs>255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1335</cp:revision>
  <cp:lastPrinted>1601-01-01T00:00:00Z</cp:lastPrinted>
  <dcterms:created xsi:type="dcterms:W3CDTF">2018-05-10T16:45:22Z</dcterms:created>
  <dcterms:modified xsi:type="dcterms:W3CDTF">2022-02-18T09:29:19Z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