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3" d="100"/>
          <a:sy n="83" d="100"/>
        </p:scale>
        <p:origin x="120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116807"/>
              </p:ext>
            </p:extLst>
          </p:nvPr>
        </p:nvGraphicFramePr>
        <p:xfrm>
          <a:off x="914401" y="1219200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840280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446003"/>
              </p:ext>
            </p:extLst>
          </p:nvPr>
        </p:nvGraphicFramePr>
        <p:xfrm>
          <a:off x="965200" y="1152010"/>
          <a:ext cx="10361083" cy="45171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16, 23, March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15, 22, March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24, March 3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14,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382827"/>
              </p:ext>
            </p:extLst>
          </p:nvPr>
        </p:nvGraphicFramePr>
        <p:xfrm>
          <a:off x="965199" y="1219200"/>
          <a:ext cx="10361085" cy="46637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16, 23, March 2*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24, March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14,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718</Words>
  <Application>Microsoft Office PowerPoint</Application>
  <PresentationFormat>Widescreen</PresentationFormat>
  <Paragraphs>236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1323</cp:revision>
  <cp:lastPrinted>1601-01-01T00:00:00Z</cp:lastPrinted>
  <dcterms:created xsi:type="dcterms:W3CDTF">2018-05-10T16:45:22Z</dcterms:created>
  <dcterms:modified xsi:type="dcterms:W3CDTF">2022-02-11T08:48:27Z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