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9" r:id="rId3"/>
    <p:sldId id="286" r:id="rId4"/>
    <p:sldId id="287" r:id="rId5"/>
    <p:sldId id="288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88" d="100"/>
          <a:sy n="88" d="100"/>
        </p:scale>
        <p:origin x="102" y="32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802.11-22/0004r9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802.11-22/0004r9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802.11-22/0004r9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2022-01-27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2" name="Document" r:id="rId4" imgW="10459112" imgH="2525312" progId="Word.Document.8">
                  <p:embed/>
                </p:oleObj>
              </mc:Choice>
              <mc:Fallback>
                <p:oleObj name="Document" r:id="rId4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9405665"/>
              </p:ext>
            </p:extLst>
          </p:nvPr>
        </p:nvGraphicFramePr>
        <p:xfrm>
          <a:off x="914401" y="1219200"/>
          <a:ext cx="10361085" cy="1709532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February 21</a:t>
                      </a:r>
                    </a:p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March 3</a:t>
                      </a:r>
                      <a:endParaRPr lang="en-GB" sz="16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2091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February 7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5891732"/>
              </p:ext>
            </p:extLst>
          </p:nvPr>
        </p:nvGraphicFramePr>
        <p:xfrm>
          <a:off x="965199" y="1154723"/>
          <a:ext cx="10361085" cy="238576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3400725"/>
              </p:ext>
            </p:extLst>
          </p:nvPr>
        </p:nvGraphicFramePr>
        <p:xfrm>
          <a:off x="965200" y="1152010"/>
          <a:ext cx="10361083" cy="2556550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February 9, 16, 23, March 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3, 10, 17, 24, March 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February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February  1, 8, 15, 22, March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February 8, 22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February 15, March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January 27, February 10, 17, 24, March 3, 10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January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9534471"/>
              </p:ext>
            </p:extLst>
          </p:nvPr>
        </p:nvGraphicFramePr>
        <p:xfrm>
          <a:off x="965199" y="1219200"/>
          <a:ext cx="10361085" cy="3165669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4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February 7, 14, 21, 28, March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90195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February 9*, 16, 23, March 2*,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February 7, 14,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February 8, 15, 22, March 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10, 17, 24, March 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22:00 ET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February 8, 22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17, March 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32538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10, 17, 24, March 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January 31, February 7, 14, 28*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February 25</a:t>
                      </a:r>
                      <a:endParaRPr lang="en-US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sng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544</Words>
  <Application>Microsoft Office PowerPoint</Application>
  <PresentationFormat>Widescreen</PresentationFormat>
  <Paragraphs>161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1307</cp:revision>
  <cp:lastPrinted>1601-01-01T00:00:00Z</cp:lastPrinted>
  <dcterms:created xsi:type="dcterms:W3CDTF">2018-05-10T16:45:22Z</dcterms:created>
  <dcterms:modified xsi:type="dcterms:W3CDTF">2022-01-27T08:09:57Z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