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5" d="100"/>
          <a:sy n="95" d="100"/>
        </p:scale>
        <p:origin x="102" y="22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2022-01-25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553824"/>
              </p:ext>
            </p:extLst>
          </p:nvPr>
        </p:nvGraphicFramePr>
        <p:xfrm>
          <a:off x="914401" y="1219200"/>
          <a:ext cx="10361085" cy="107097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5891732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423529"/>
              </p:ext>
            </p:extLst>
          </p:nvPr>
        </p:nvGraphicFramePr>
        <p:xfrm>
          <a:off x="965200" y="1152010"/>
          <a:ext cx="10361083" cy="255655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February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16, 23, March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3, 10, 17, 24, March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 1, 8, 15, 22, March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8, 22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15, March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January 27, February 10, 17, 24, March 3, 10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4601001"/>
              </p:ext>
            </p:extLst>
          </p:nvPr>
        </p:nvGraphicFramePr>
        <p:xfrm>
          <a:off x="965199" y="1219200"/>
          <a:ext cx="10361085" cy="316566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7, 14, 21, 28, March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February 9*, 16, 23, March 2*,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7, 14,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8, 15, 22, March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10, 17, 24,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February 8,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February 17,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10, 17, 24,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January 31,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February 7, 14, 28*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Friday: February 25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498</Words>
  <Application>Microsoft Office PowerPoint</Application>
  <PresentationFormat>Widescreen</PresentationFormat>
  <Paragraphs>143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1304</cp:revision>
  <cp:lastPrinted>1601-01-01T00:00:00Z</cp:lastPrinted>
  <dcterms:created xsi:type="dcterms:W3CDTF">2018-05-10T16:45:22Z</dcterms:created>
  <dcterms:modified xsi:type="dcterms:W3CDTF">2022-01-25T16:52:49Z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