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102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2414B-E04D-4397-BA96-5B0C82847887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914219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891732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038075"/>
              </p:ext>
            </p:extLst>
          </p:nvPr>
        </p:nvGraphicFramePr>
        <p:xfrm>
          <a:off x="965200" y="1152010"/>
          <a:ext cx="10361083" cy="25565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February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February 6, 16, 23, 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3, 10,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 1, 8, 15, 22,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15,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27, February 10, 17, 24, March 3,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181159"/>
              </p:ext>
            </p:extLst>
          </p:nvPr>
        </p:nvGraphicFramePr>
        <p:xfrm>
          <a:off x="965199" y="1219200"/>
          <a:ext cx="10361085" cy="278892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21, 28,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9*, 16, 23, March 2*,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480</Words>
  <Application>Microsoft Office PowerPoint</Application>
  <PresentationFormat>Widescreen</PresentationFormat>
  <Paragraphs>138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1298</cp:revision>
  <cp:lastPrinted>1601-01-01T00:00:00Z</cp:lastPrinted>
  <dcterms:created xsi:type="dcterms:W3CDTF">2018-05-10T16:45:22Z</dcterms:created>
  <dcterms:modified xsi:type="dcterms:W3CDTF">2022-01-25T07:53:26Z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