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5" d="100"/>
          <a:sy n="95" d="100"/>
        </p:scale>
        <p:origin x="102" y="22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2022-01-24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32414B-E04D-4397-BA96-5B0C82847887}"/>
              </a:ext>
            </a:extLst>
          </p:cNvPr>
          <p:cNvSpPr txBox="1"/>
          <p:nvPr/>
        </p:nvSpPr>
        <p:spPr>
          <a:xfrm>
            <a:off x="979996" y="5149662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January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2914219"/>
              </p:ext>
            </p:extLst>
          </p:nvPr>
        </p:nvGraphicFramePr>
        <p:xfrm>
          <a:off x="914401" y="1219200"/>
          <a:ext cx="10361085" cy="107097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2931158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February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Not meeting at January Interim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925187"/>
              </p:ext>
            </p:extLst>
          </p:nvPr>
        </p:nvGraphicFramePr>
        <p:xfrm>
          <a:off x="965200" y="1152010"/>
          <a:ext cx="10361083" cy="2363774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February 3, 10, 17, 24, March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February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February  1, 8, 15, 22, March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February 8, 22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February 15, March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January 27, February 10, 17, 24, March 3, 10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January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5576492"/>
              </p:ext>
            </p:extLst>
          </p:nvPr>
        </p:nvGraphicFramePr>
        <p:xfrm>
          <a:off x="965199" y="1219200"/>
          <a:ext cx="10361085" cy="278892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7, 14, 21, 28, March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February 9*, 16, 23, March 2*,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7, 14,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8, 15, 22, March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10, 17, 24, March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February 10, 17, 24, March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January 31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476</Words>
  <Application>Microsoft Office PowerPoint</Application>
  <PresentationFormat>Widescreen</PresentationFormat>
  <Paragraphs>139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1297</cp:revision>
  <cp:lastPrinted>1601-01-01T00:00:00Z</cp:lastPrinted>
  <dcterms:created xsi:type="dcterms:W3CDTF">2018-05-10T16:45:22Z</dcterms:created>
  <dcterms:modified xsi:type="dcterms:W3CDTF">2022-01-24T17:27:40Z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