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2914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72670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meeting at January Interim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235982"/>
              </p:ext>
            </p:extLst>
          </p:nvPr>
        </p:nvGraphicFramePr>
        <p:xfrm>
          <a:off x="965200" y="1152010"/>
          <a:ext cx="10361083" cy="304423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00031"/>
              </p:ext>
            </p:extLst>
          </p:nvPr>
        </p:nvGraphicFramePr>
        <p:xfrm>
          <a:off x="965199" y="1219200"/>
          <a:ext cx="10361085" cy="380276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21*, 24*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20*,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20*, 24*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541</Words>
  <Application>Microsoft Office PowerPoint</Application>
  <PresentationFormat>Widescreen</PresentationFormat>
  <Paragraphs>175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1287</cp:revision>
  <cp:lastPrinted>1601-01-01T00:00:00Z</cp:lastPrinted>
  <dcterms:created xsi:type="dcterms:W3CDTF">2018-05-10T16:45:22Z</dcterms:created>
  <dcterms:modified xsi:type="dcterms:W3CDTF">2022-01-19T11:50:47Z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