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4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57508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07107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meeting at January Interim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17*,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903376"/>
              </p:ext>
            </p:extLst>
          </p:nvPr>
        </p:nvGraphicFramePr>
        <p:xfrm>
          <a:off x="965200" y="1152010"/>
          <a:ext cx="10361083" cy="372468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17*, 20*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18*, 19*,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18*, 21*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13,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27, February 10, 17, 24, March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305247"/>
              </p:ext>
            </p:extLst>
          </p:nvPr>
        </p:nvGraphicFramePr>
        <p:xfrm>
          <a:off x="965199" y="1219200"/>
          <a:ext cx="10361085" cy="429044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12,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9*, 16, 23, March 2*, 9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18*, 19*, 21*, 24*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10, 17,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19*, 20*,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18*, 19*, 20*, 24*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645</Words>
  <Application>Microsoft Office PowerPoint</Application>
  <PresentationFormat>Widescreen</PresentationFormat>
  <Paragraphs>211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1283</cp:revision>
  <cp:lastPrinted>1601-01-01T00:00:00Z</cp:lastPrinted>
  <dcterms:created xsi:type="dcterms:W3CDTF">2018-05-10T16:45:22Z</dcterms:created>
  <dcterms:modified xsi:type="dcterms:W3CDTF">2022-01-12T10:33:59Z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