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286" r:id="rId4"/>
    <p:sldId id="287" r:id="rId5"/>
    <p:sldId id="28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114" d="100"/>
          <a:sy n="114" d="100"/>
        </p:scale>
        <p:origin x="252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2022-01-11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32414B-E04D-4397-BA96-5B0C82847887}"/>
              </a:ext>
            </a:extLst>
          </p:cNvPr>
          <p:cNvSpPr txBox="1"/>
          <p:nvPr/>
        </p:nvSpPr>
        <p:spPr>
          <a:xfrm>
            <a:off x="979996" y="5149662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January 2022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9780694"/>
              </p:ext>
            </p:extLst>
          </p:nvPr>
        </p:nvGraphicFramePr>
        <p:xfrm>
          <a:off x="914401" y="1219200"/>
          <a:ext cx="10361085" cy="1709532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17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13</a:t>
                      </a:r>
                    </a:p>
                    <a:p>
                      <a:pPr algn="l" fontAlgn="b"/>
                      <a:r>
                        <a:rPr lang="en-US" sz="1600" b="1" i="0" u="none" strike="noStrike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24</a:t>
                      </a:r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2091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17*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6270173"/>
              </p:ext>
            </p:extLst>
          </p:nvPr>
        </p:nvGraphicFramePr>
        <p:xfrm>
          <a:off x="965199" y="1154723"/>
          <a:ext cx="10361085" cy="238576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24*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17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20*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18*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18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Not meeting at January Interim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17*, 18*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9822696"/>
              </p:ext>
            </p:extLst>
          </p:nvPr>
        </p:nvGraphicFramePr>
        <p:xfrm>
          <a:off x="965200" y="1152010"/>
          <a:ext cx="10361083" cy="3724686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13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17*, 20*, 24*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17*, 20*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19*, 20*, 24*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January 11*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17*, 20*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18*, 19*, 21*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416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18*, 21*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20*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660568"/>
              </p:ext>
            </p:extLst>
          </p:nvPr>
        </p:nvGraphicFramePr>
        <p:xfrm>
          <a:off x="965199" y="1219200"/>
          <a:ext cx="10361085" cy="3365057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90195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12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19*, 24*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18*, 19*, 21*, 24*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5304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18*, 20*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2538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19*, 20*, 21*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January 31</a:t>
                      </a:r>
                    </a:p>
                    <a:p>
                      <a:pPr algn="l" fontAlgn="b"/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Friday: January 14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18*, 19*, 20*, 24*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21*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sng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sng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sng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sng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552</Words>
  <Application>Microsoft Office PowerPoint</Application>
  <PresentationFormat>Widescreen</PresentationFormat>
  <Paragraphs>199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1281</cp:revision>
  <cp:lastPrinted>1601-01-01T00:00:00Z</cp:lastPrinted>
  <dcterms:created xsi:type="dcterms:W3CDTF">2018-05-10T16:45:22Z</dcterms:created>
  <dcterms:modified xsi:type="dcterms:W3CDTF">2022-01-11T16:15:08Z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