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70" r:id="rId3"/>
    <p:sldId id="289" r:id="rId4"/>
    <p:sldId id="293" r:id="rId5"/>
    <p:sldId id="294" r:id="rId6"/>
    <p:sldId id="295" r:id="rId7"/>
    <p:sldId id="296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xiao (Tony, WT Lab)" initials="H(WL" lastIdx="0" clrIdx="0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  <p:cmAuthor id="2" name="Alecsander Eitan" initials="AE" lastIdx="6" clrIdx="1">
    <p:extLst>
      <p:ext uri="{19B8F6BF-5375-455C-9EA6-DF929625EA0E}">
        <p15:presenceInfo xmlns:p15="http://schemas.microsoft.com/office/powerpoint/2012/main" userId="S::eitana@qti.qualcomm.com::e817fc15-1440-47f2-9807-cb47db72d9e5" providerId="AD"/>
      </p:ext>
    </p:extLst>
  </p:cmAuthor>
  <p:cmAuthor id="3" name="Assaf Kasher-2" initials="AK" lastIdx="3" clrIdx="2">
    <p:extLst>
      <p:ext uri="{19B8F6BF-5375-455C-9EA6-DF929625EA0E}">
        <p15:presenceInfo xmlns:p15="http://schemas.microsoft.com/office/powerpoint/2012/main" userId="Assaf Kasher-2" providerId="None"/>
      </p:ext>
    </p:extLst>
  </p:cmAuthor>
  <p:cmAuthor id="4" name="Solomon Trainin4" initials="ST4" lastIdx="6" clrIdx="3">
    <p:extLst>
      <p:ext uri="{19B8F6BF-5375-455C-9EA6-DF929625EA0E}">
        <p15:presenceInfo xmlns:p15="http://schemas.microsoft.com/office/powerpoint/2012/main" userId="Solomon Trainin4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15" autoAdjust="0"/>
    <p:restoredTop sz="95886" autoAdjust="0"/>
  </p:normalViewPr>
  <p:slideViewPr>
    <p:cSldViewPr>
      <p:cViewPr varScale="1">
        <p:scale>
          <a:sx n="109" d="100"/>
          <a:sy n="109" d="100"/>
        </p:scale>
        <p:origin x="2154" y="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 dirty="0"/>
              <a:t>Page </a:t>
            </a:r>
            <a:fld id="{9F288A74-A044-4BEA-A240-DEFB332E57C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dirty="0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50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 dirty="0"/>
              <a:t>Page </a:t>
            </a:r>
            <a:fld id="{DF5FBB85-B9F8-4899-8B5B-B90AEDFA23A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8129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44414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200" y="6475413"/>
            <a:ext cx="2752725" cy="36933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Assaf Kasher, Qualcomm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B1F1DA77-CFCE-4DC0-B4B1-291C6A6AE14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1443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Assaf Kasher, Qualcomm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6835F41C-DEDC-4438-917D-1D94D2D033D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650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Assaf Kasher, Qualcomm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5DFA9695-C1BB-41B2-BF85-AF49C303836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05335" y="304026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802.11-22/</a:t>
            </a:r>
            <a:r>
              <a:rPr lang="en-US" altLang="zh-CN" sz="1800" b="1" dirty="0"/>
              <a:t>0002</a:t>
            </a:r>
            <a:r>
              <a:rPr lang="en-US" altLang="en-US" sz="1800" b="1" dirty="0"/>
              <a:t>r0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dirty="0"/>
              <a:t>Submission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18314"/>
            <a:ext cx="134011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/>
              <a:t>January </a:t>
            </a:r>
            <a:r>
              <a:rPr lang="en-US" altLang="en-US" sz="1800" b="1" dirty="0"/>
              <a:t>2022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19800" y="6475413"/>
            <a:ext cx="2524125" cy="1231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None/>
              <a:defRPr/>
            </a:pPr>
            <a:r>
              <a:rPr lang="en-US" sz="800"/>
              <a:t>Assaf Kasher, Qualcomm</a:t>
            </a:r>
            <a:endParaRPr lang="en-US" sz="800" dirty="0"/>
          </a:p>
        </p:txBody>
      </p:sp>
      <p:sp>
        <p:nvSpPr>
          <p:cNvPr id="409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B1A8072B-F843-426D-AC66-CF03E3771DB0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dirty="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914400"/>
            <a:ext cx="8305800" cy="1066800"/>
          </a:xfrm>
        </p:spPr>
        <p:txBody>
          <a:bodyPr/>
          <a:lstStyle/>
          <a:p>
            <a:r>
              <a:rPr lang="en-US" altLang="en-US" dirty="0"/>
              <a:t>DMG Passive Sensing</a:t>
            </a:r>
          </a:p>
        </p:txBody>
      </p:sp>
      <p:sp>
        <p:nvSpPr>
          <p:cNvPr id="410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5908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December 27, 2021</a:t>
            </a:r>
          </a:p>
        </p:txBody>
      </p:sp>
      <p:sp>
        <p:nvSpPr>
          <p:cNvPr id="4102" name="Rectangle 12"/>
          <p:cNvSpPr>
            <a:spLocks noChangeArrowheads="1"/>
          </p:cNvSpPr>
          <p:nvPr/>
        </p:nvSpPr>
        <p:spPr bwMode="auto">
          <a:xfrm>
            <a:off x="685800" y="3124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 Author:</a:t>
            </a:r>
            <a:endParaRPr lang="en-US" altLang="en-US" sz="2000" b="0" dirty="0"/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84FC8950-2F78-47D2-ABB9-7C32A4F544A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3803068"/>
              </p:ext>
            </p:extLst>
          </p:nvPr>
        </p:nvGraphicFramePr>
        <p:xfrm>
          <a:off x="407565" y="3890872"/>
          <a:ext cx="8431635" cy="2048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Document" r:id="rId4" imgW="10466184" imgH="2539535" progId="Word.Document.8">
                  <p:embed/>
                </p:oleObj>
              </mc:Choice>
              <mc:Fallback>
                <p:oleObj name="Document" r:id="rId4" imgW="10466184" imgH="2539535" progId="Word.Document.8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84FC8950-2F78-47D2-ABB9-7C32A4F544A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565" y="3890872"/>
                        <a:ext cx="8431635" cy="20485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21A5602-DD50-4011-9B85-1A967FA0A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2C2C7A5-F9DF-4B00-B669-0F1140057E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presentation proposes a method to enable DMG beacon based passive sensing.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1F9172E-8E8E-43B5-9FD7-BCD9A0A6E11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/>
              <a:t>Assaf Kasher, Qualcomm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3FF862C-E8E6-49FB-9A6A-F330983D56D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81593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197C3-DD41-417F-834F-5C1682219B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1028025"/>
            <a:ext cx="7770813" cy="571499"/>
          </a:xfrm>
        </p:spPr>
        <p:txBody>
          <a:bodyPr/>
          <a:lstStyle/>
          <a:p>
            <a:r>
              <a:rPr lang="en-US" dirty="0"/>
              <a:t>DMG Passive sensing - motivation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D3A8D2-D577-49EC-80C7-7B8092DDF9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057400"/>
            <a:ext cx="7770813" cy="3370661"/>
          </a:xfrm>
        </p:spPr>
        <p:txBody>
          <a:bodyPr/>
          <a:lstStyle/>
          <a:p>
            <a:r>
              <a:rPr lang="en-US" dirty="0"/>
              <a:t>In passive sensing, transmissions that are not specifically designed for sensing are used by other devices for sensing.</a:t>
            </a:r>
          </a:p>
          <a:p>
            <a:r>
              <a:rPr lang="en-US" dirty="0"/>
              <a:t>In DMG, beacons are transmitted regularly, to many directions</a:t>
            </a:r>
          </a:p>
          <a:p>
            <a:pPr lvl="1"/>
            <a:r>
              <a:rPr lang="en-US" dirty="0"/>
              <a:t>usually, every 100ms</a:t>
            </a:r>
          </a:p>
          <a:p>
            <a:r>
              <a:rPr lang="en-US" dirty="0"/>
              <a:t>Beacons can be used for passive sensing by other devices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38DB1B-3CF3-4C6D-A05A-93442DAF8516}"/>
              </a:ext>
            </a:extLst>
          </p:cNvPr>
          <p:cNvSpPr>
            <a:spLocks noGrp="1"/>
          </p:cNvSpPr>
          <p:nvPr>
            <p:ph type="sldNum" idx="12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2558C5-A8D5-4552-BCA7-BB2713230B13}"/>
              </a:ext>
            </a:extLst>
          </p:cNvPr>
          <p:cNvSpPr>
            <a:spLocks noGrp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Assaf Kasher, Qualcomm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4378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47E5A-87EA-4AD6-883D-E85ECCD65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 we want to use beacons – do we need any spec changes?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9F1DD2-4455-4C54-A56E-EFE1186F3B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981200"/>
            <a:ext cx="8382000" cy="4114800"/>
          </a:xfrm>
        </p:spPr>
        <p:txBody>
          <a:bodyPr/>
          <a:lstStyle/>
          <a:p>
            <a:r>
              <a:rPr lang="en-US" dirty="0"/>
              <a:t>Some minor changes are needed to make it more effective:</a:t>
            </a:r>
          </a:p>
          <a:p>
            <a:pPr lvl="1"/>
            <a:r>
              <a:rPr lang="en-US" dirty="0"/>
              <a:t>The sensing device needs to know in which direction the beacon was transmitted</a:t>
            </a:r>
          </a:p>
          <a:p>
            <a:pPr lvl="1"/>
            <a:r>
              <a:rPr lang="en-US" dirty="0"/>
              <a:t>The sensing device needs to know the location of the PCP/AP</a:t>
            </a:r>
          </a:p>
          <a:p>
            <a:pPr lvl="1"/>
            <a:r>
              <a:rPr lang="en-US" dirty="0"/>
              <a:t>The sensing device may benefit from  beacons being transmitted at high time accuracy </a:t>
            </a:r>
          </a:p>
          <a:p>
            <a:pPr lvl="2"/>
            <a:r>
              <a:rPr lang="en-US" dirty="0"/>
              <a:t>use waveform from one beacon to synchronize signals received in another beacon.</a:t>
            </a:r>
          </a:p>
          <a:p>
            <a:pPr lvl="1"/>
            <a:r>
              <a:rPr lang="en-US" dirty="0"/>
              <a:t>TRN sequences may be added to beacons to enable STAs to sense in several directions (no change is needed)</a:t>
            </a:r>
          </a:p>
          <a:p>
            <a:r>
              <a:rPr lang="en-US" dirty="0"/>
              <a:t>It is expensive to transmit all this information in the beacon due to large number of bits and low bit rate of the beacon.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21977A-7A8F-4970-8EB4-1B9AA67AF02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Assaf Kasher, Qualcomm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55B26A-DE96-4327-B6FA-AB6CFCE620D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B1F1DA77-CFCE-4DC0-B4B1-291C6A6AE146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93158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2F283-6B0A-4F7F-A771-35F1A2D11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Solution: an information request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1AC531-4AE7-441F-BB80-9424D1FDD5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23292"/>
            <a:ext cx="7772400" cy="4114800"/>
          </a:xfrm>
        </p:spPr>
        <p:txBody>
          <a:bodyPr/>
          <a:lstStyle/>
          <a:p>
            <a:r>
              <a:rPr lang="en-US" dirty="0"/>
              <a:t>The AP uses one bit in the DMG capabilities element to indicate that is supports passive sensing</a:t>
            </a:r>
          </a:p>
          <a:p>
            <a:pPr lvl="1"/>
            <a:r>
              <a:rPr lang="en-US" dirty="0"/>
              <a:t>it also indicates support of accurate timing of beacons.</a:t>
            </a:r>
          </a:p>
          <a:p>
            <a:r>
              <a:rPr lang="en-US" dirty="0"/>
              <a:t>A STA that wants to know the direction and location information of the beacon would send an information request to the PCP/AP</a:t>
            </a:r>
          </a:p>
          <a:p>
            <a:r>
              <a:rPr lang="en-US" dirty="0"/>
              <a:t>The PCP/AP would respond with a frame with an information report.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AABDEB-8781-4BED-B51E-C0E15A88FBB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Assaf Kasher, Qualcomm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8B2E76-18AD-4271-B403-9B7EE5AF1E4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B1F1DA77-CFCE-4DC0-B4B1-291C6A6AE146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906020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91238B1-CE15-4283-9A9A-48031D743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PCP/AP Sensing Information report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B0C5F6F-1B3E-4CEC-9D6B-3C21009FCC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Sensing Information report will include:</a:t>
            </a:r>
          </a:p>
          <a:p>
            <a:pPr lvl="1"/>
            <a:r>
              <a:rPr lang="en-US" dirty="0"/>
              <a:t>location of the PCP/AP</a:t>
            </a:r>
          </a:p>
          <a:p>
            <a:pPr lvl="1"/>
            <a:r>
              <a:rPr lang="en-US" dirty="0"/>
              <a:t>direction of each sector:</a:t>
            </a:r>
          </a:p>
          <a:p>
            <a:pPr lvl="2"/>
            <a:r>
              <a:rPr lang="en-US" dirty="0"/>
              <a:t>list of sector ids, azimuth and elevation</a:t>
            </a:r>
          </a:p>
          <a:p>
            <a:r>
              <a:rPr lang="en-US" dirty="0"/>
              <a:t>The sensing information request and sensing information response are transmitted in data MCS (MCS&gt;0)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0F205C8-E3D4-4171-A5EA-90423B980EE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Assaf Kasher, Qualcomm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581650C-721C-4B1E-8C90-83B323590B8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442047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7A688D-E2F9-4AC0-B2D0-3699B4028C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BE0FA5-3060-47E1-92CC-4F4F2751C2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to the SFD:</a:t>
            </a:r>
          </a:p>
          <a:p>
            <a:r>
              <a:rPr lang="en-US" dirty="0"/>
              <a:t>DMG passive sensing is enabled by</a:t>
            </a:r>
          </a:p>
          <a:p>
            <a:pPr lvl="1"/>
            <a:r>
              <a:rPr lang="en-US" dirty="0"/>
              <a:t>capability bit in the beacon</a:t>
            </a:r>
          </a:p>
          <a:p>
            <a:pPr lvl="1"/>
            <a:r>
              <a:rPr lang="en-US" dirty="0"/>
              <a:t>Sensing information request and response that will provide information the about the beacon</a:t>
            </a:r>
          </a:p>
          <a:p>
            <a:pPr lvl="1"/>
            <a:r>
              <a:rPr lang="en-US" dirty="0"/>
              <a:t>Sensing information include:</a:t>
            </a:r>
          </a:p>
          <a:p>
            <a:pPr lvl="2"/>
            <a:r>
              <a:rPr lang="en-US" dirty="0"/>
              <a:t>azimuth and elevation for each sector id (of beacons)</a:t>
            </a:r>
          </a:p>
          <a:p>
            <a:pPr lvl="2"/>
            <a:r>
              <a:rPr lang="en-US" dirty="0"/>
              <a:t>location information of the PCP/AP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23273C-541C-425B-9B36-771E1656526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Assaf Kasher, Qualcomm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526A1E-C6CD-4500-9A6B-9D8773FA6B7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B1F1DA77-CFCE-4DC0-B4B1-291C6A6AE146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4193330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150697</TotalTime>
  <Words>418</Words>
  <Application>Microsoft Office PowerPoint</Application>
  <PresentationFormat>On-screen Show (4:3)</PresentationFormat>
  <Paragraphs>51</Paragraphs>
  <Slides>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Times New Roman</vt:lpstr>
      <vt:lpstr>802-11-Submission</vt:lpstr>
      <vt:lpstr>Document</vt:lpstr>
      <vt:lpstr>DMG Passive Sensing</vt:lpstr>
      <vt:lpstr>Agenda</vt:lpstr>
      <vt:lpstr>DMG Passive sensing - motivation</vt:lpstr>
      <vt:lpstr>If we want to use beacons – do we need any spec changes?</vt:lpstr>
      <vt:lpstr>Solution: an information request</vt:lpstr>
      <vt:lpstr>PCP/AP Sensing Information report</vt:lpstr>
      <vt:lpstr>Straw Poll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19/0543r12</dc:title>
  <dc:subject>Task Group AY November 2015 Meeting Agenda</dc:subject>
  <dc:creator>akasher@qti.qualcomm.com</dc:creator>
  <cp:keywords>March, April, May 2019</cp:keywords>
  <dc:description/>
  <cp:lastModifiedBy>Assaf Kasher-2</cp:lastModifiedBy>
  <cp:revision>4774</cp:revision>
  <cp:lastPrinted>2014-11-04T15:04:57Z</cp:lastPrinted>
  <dcterms:created xsi:type="dcterms:W3CDTF">2007-04-17T18:10:23Z</dcterms:created>
  <dcterms:modified xsi:type="dcterms:W3CDTF">2022-01-09T08:17:36Z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(3)6tmfB/EE0Wuc3GIXFLx+sXe/3sf7gbbmn3ZjOX3mQxzxEWYw34MlxjT1Fxu17C0NlGFibCen
UgniMYlJKrcBWLu0qEYNxKtZkjcnxIvs/iCEBAaO+oSIMDBxHrFhTjIaimOhdtdSvDZhKtoO
AmMczEmSEkKnwX7ACLvO0ZNnM/DBUulytbK09NauE2KmulVmS9Io78t8qeSTgoW9jBIyZmei
4hEfQmztvU5CSXD8RB</vt:lpwstr>
  </property>
  <property fmtid="{D5CDD505-2E9C-101B-9397-08002B2CF9AE}" pid="27" name="_2015_ms_pID_7253431">
    <vt:lpwstr>0UHAPPEkgJoNJZSpeYVLnvkriUjEXCx8cgULgcHoV9H88GtQdss9hH
0LaD0c0PFvz3u22U0k7ComknCB/ma60eavc+0wR/v8yQE4kF/H6gngii7oYZBn/KtN3cBhI1
INMqGlyTOi/6CbmnbjKNBUWO0E2p2vH6DY8muLhNJiMntwUurUGPMjGEuaoeicD0CKMu5Fwi
G/tU9YuMZiNI56ZjcamEDRanloHnn4MtVLHg</vt:lpwstr>
  </property>
  <property fmtid="{D5CDD505-2E9C-101B-9397-08002B2CF9AE}" pid="28" name="_2015_ms_pID_7253432">
    <vt:lpwstr>uA==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1629812572</vt:lpwstr>
  </property>
</Properties>
</file>