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89" r:id="rId4"/>
    <p:sldId id="271" r:id="rId5"/>
    <p:sldId id="290" r:id="rId6"/>
    <p:sldId id="291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Alecsander Eitan" initials="AE" lastIdx="6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3" name="Assaf Kasher-2" initials="AK" lastIdx="3" clrIdx="2">
    <p:extLst>
      <p:ext uri="{19B8F6BF-5375-455C-9EA6-DF929625EA0E}">
        <p15:presenceInfo xmlns:p15="http://schemas.microsoft.com/office/powerpoint/2012/main" userId="Assaf Kasher-2" providerId="None"/>
      </p:ext>
    </p:extLst>
  </p:cmAuthor>
  <p:cmAuthor id="4" name="Solomon Trainin4" initials="ST4" lastIdx="6" clrIdx="3">
    <p:extLst>
      <p:ext uri="{19B8F6BF-5375-455C-9EA6-DF929625EA0E}">
        <p15:presenceInfo xmlns:p15="http://schemas.microsoft.com/office/powerpoint/2012/main" userId="Solomon Trainin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79" autoAdjust="0"/>
    <p:restoredTop sz="95886" autoAdjust="0"/>
  </p:normalViewPr>
  <p:slideViewPr>
    <p:cSldViewPr>
      <p:cViewPr varScale="1">
        <p:scale>
          <a:sx n="109" d="100"/>
          <a:sy n="109" d="100"/>
        </p:scale>
        <p:origin x="127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200" y="6475413"/>
            <a:ext cx="2752725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2023r0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231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US" sz="800"/>
              <a:t>Assaf Kasher, Qualcomm</a:t>
            </a:r>
            <a:endParaRPr lang="en-US" sz="8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1A8072B-F843-426D-AC66-CF03E3771D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/>
              <a:t>DMG Multi-Static procedure instance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7-Oct-21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Author:</a:t>
            </a:r>
            <a:endParaRPr lang="en-US" altLang="en-US" sz="2000" b="0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068"/>
              </p:ext>
            </p:extLst>
          </p:nvPr>
        </p:nvGraphicFramePr>
        <p:xfrm>
          <a:off x="407565" y="3890872"/>
          <a:ext cx="8431635" cy="20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65" y="3890872"/>
                        <a:ext cx="8431635" cy="204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1A5602-DD50-4011-9B85-1A967F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2C7A5-F9DF-4B00-B669-0F114005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the structure of an instance of a Multi-Static sensing procedure.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F9172E-8E8E-43B5-9FD7-BCD9A0A6E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FF862C-E8E6-49FB-9A6A-F330983D56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59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97C3-DD41-417F-834F-5C168221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28025"/>
            <a:ext cx="7770813" cy="571499"/>
          </a:xfrm>
        </p:spPr>
        <p:txBody>
          <a:bodyPr/>
          <a:lstStyle/>
          <a:p>
            <a:r>
              <a:rPr lang="en-US" dirty="0"/>
              <a:t>Reminder: A Generic View of a DMG sensing/radar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3A8D2-D577-49EC-80C7-7B8092DD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972050"/>
            <a:ext cx="7770813" cy="456011"/>
          </a:xfrm>
        </p:spPr>
        <p:txBody>
          <a:bodyPr/>
          <a:lstStyle/>
          <a:p>
            <a:r>
              <a:rPr lang="en-US" dirty="0"/>
              <a:t>Based on the procedure already presented in 11-21-2015 and the 11az procedure</a:t>
            </a:r>
          </a:p>
          <a:p>
            <a:r>
              <a:rPr lang="en-US" dirty="0"/>
              <a:t>Terminations not shown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8DB1B-3CF3-4C6D-A05A-93442DAF8516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58C5-A8D5-4552-BCA7-BB2713230B13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Assaf Kasher, Qualcomm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3E880B-98A1-41BD-A26A-12B04F8B7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14" y="1896172"/>
            <a:ext cx="80772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7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64C054-3652-4F62-8BA2-C1F26842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This is an example of a multi-static instance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1E5BA9-CCC9-4335-9FD9-62638F790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dirty="0"/>
              <a:t>There may be several multi-static sensing PPDU in an instance</a:t>
            </a:r>
          </a:p>
          <a:p>
            <a:r>
              <a:rPr lang="en-US" dirty="0"/>
              <a:t>In this presentation we discuss the “instance request” frames and resp and the sense FB/poll frames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56D23A-F1C7-48B8-B8BA-060525E0F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01627-200C-4865-92F5-2506CE71E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D0A1A7-B6A1-4CA1-8774-8C315AB7A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088"/>
            <a:ext cx="9144000" cy="281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49798C-2369-4830-BD99-F363DCE7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Instance Request/</a:t>
            </a:r>
            <a:r>
              <a:rPr lang="en-US" dirty="0" err="1"/>
              <a:t>Rsp</a:t>
            </a:r>
            <a:r>
              <a:rPr lang="en-US" dirty="0"/>
              <a:t> Frame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C3C56F-8A10-4A6C-9528-F0165896A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31" y="1295400"/>
            <a:ext cx="7772400" cy="4114800"/>
          </a:xfrm>
        </p:spPr>
        <p:txBody>
          <a:bodyPr/>
          <a:lstStyle/>
          <a:p>
            <a:r>
              <a:rPr lang="en-US" dirty="0"/>
              <a:t>Functions:</a:t>
            </a:r>
          </a:p>
          <a:p>
            <a:pPr lvl="1"/>
            <a:r>
              <a:rPr lang="en-US" dirty="0"/>
              <a:t>Initiate the instance, make sure the responder directs its RX antennas toward the initiator</a:t>
            </a:r>
          </a:p>
          <a:p>
            <a:pPr lvl="1"/>
            <a:r>
              <a:rPr lang="en-US" dirty="0"/>
              <a:t>Fine Time Schedule:</a:t>
            </a:r>
          </a:p>
          <a:p>
            <a:pPr lvl="2"/>
            <a:r>
              <a:rPr lang="en-US" dirty="0"/>
              <a:t>Indicate which STAs are part of the instance and in which order</a:t>
            </a:r>
          </a:p>
          <a:p>
            <a:pPr lvl="2"/>
            <a:r>
              <a:rPr lang="en-US" dirty="0"/>
              <a:t>Indicate how many multi-static sensing PPDUs frames </a:t>
            </a:r>
          </a:p>
          <a:p>
            <a:r>
              <a:rPr lang="en-US" dirty="0"/>
              <a:t>Needs to be either a control frame or BRP Frame</a:t>
            </a:r>
          </a:p>
          <a:p>
            <a:pPr lvl="1"/>
            <a:r>
              <a:rPr lang="en-US" dirty="0"/>
              <a:t>because of tight scheduling, needs to be performed at lower MAC.</a:t>
            </a:r>
          </a:p>
          <a:p>
            <a:pPr lvl="1"/>
            <a:r>
              <a:rPr lang="en-US" dirty="0"/>
              <a:t>possible implementation</a:t>
            </a:r>
          </a:p>
          <a:p>
            <a:pPr lvl="2"/>
            <a:r>
              <a:rPr lang="en-US" dirty="0"/>
              <a:t>New control frame – preferably not.</a:t>
            </a:r>
          </a:p>
          <a:p>
            <a:pPr lvl="2"/>
            <a:r>
              <a:rPr lang="en-US" dirty="0"/>
              <a:t>Modified TDD BF frame</a:t>
            </a:r>
          </a:p>
          <a:p>
            <a:pPr lvl="2"/>
            <a:r>
              <a:rPr lang="en-US" dirty="0"/>
              <a:t>RTS with control trailer</a:t>
            </a:r>
          </a:p>
          <a:p>
            <a:r>
              <a:rPr lang="en-US" dirty="0"/>
              <a:t>RSP frame – </a:t>
            </a:r>
          </a:p>
          <a:p>
            <a:pPr lvl="1"/>
            <a:r>
              <a:rPr lang="en-US" dirty="0"/>
              <a:t>either Ack or CTS or TDD BF frame of type TDD-SSW-ACK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F938AA-DA6A-4445-823D-68B28CA3B4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874B09-4C66-4269-AF1A-23B34B8F8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339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01C5440-7B2F-4680-A441-374AC2FA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 Report-Poll/Sense Report frame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F2AC26-492E-4083-89C8-9EFF2DC19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in an instance</a:t>
            </a:r>
          </a:p>
          <a:p>
            <a:r>
              <a:rPr lang="en-US" dirty="0"/>
              <a:t>Can have a similar structure to the 11ay MIMO FB-poll and MIMO FB frame.</a:t>
            </a:r>
          </a:p>
          <a:p>
            <a:pPr lvl="1"/>
            <a:r>
              <a:rPr lang="en-US" dirty="0"/>
              <a:t>may need to define a new type of (Unprotected DMG Action) frame to facilitate the concept of transmitting the results of the pervious measurement.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9D8774-406B-480F-9D13-5D7E9CC150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277901-4F84-452B-A826-B3E1AF2DE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4513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FB8DDE-A7D8-4128-84CD-6E0AEA16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FF073F-FC3E-49E8-B7D0-CC1524780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multi-static EDMG sensing measurement instance has the following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instance request frame (frame type TBD) sent to each STA sequentially, and each STA responds to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multi-static EDMG sensing PPDU.  The format of the EDMG sensing PPDU </a:t>
            </a:r>
            <a:r>
              <a:rPr lang="en-US"/>
              <a:t>is undefined.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feedback part in which the initiator polls each responding STA for a report and the responders respond with a report.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0D7B56-62CC-42CE-9D5E-231EB2F37B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6A5B2-AD6B-4058-8C2D-EA917A5F36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18201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136661</TotalTime>
  <Words>368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DMG Multi-Static procedure instance</vt:lpstr>
      <vt:lpstr>Agenda</vt:lpstr>
      <vt:lpstr>Reminder: A Generic View of a DMG sensing/radar session</vt:lpstr>
      <vt:lpstr>This is an example of a multi-static instance </vt:lpstr>
      <vt:lpstr>Instance Request/Rsp Frame</vt:lpstr>
      <vt:lpstr>Sense Report-Poll/Sense Report frame</vt:lpstr>
      <vt:lpstr>Strawpoll 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Assaf Kasher-2</cp:lastModifiedBy>
  <cp:revision>4769</cp:revision>
  <cp:lastPrinted>2014-11-04T15:04:57Z</cp:lastPrinted>
  <dcterms:created xsi:type="dcterms:W3CDTF">2007-04-17T18:10:23Z</dcterms:created>
  <dcterms:modified xsi:type="dcterms:W3CDTF">2022-01-09T08:37:11Z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(3)6tmfB/EE0Wuc3GIXFLx+sXe/3sf7gbbmn3ZjOX3mQxzxEWYw34MlxjT1Fxu17C0NlGFibCen
UgniMYlJKrcBWLu0qEYNxKtZkjcnxIvs/iCEBAaO+oSIMDBxHrFhTjIaimOhdtdSvDZhKtoO
AmMczEmSEkKnwX7ACLvO0ZNnM/DBUulytbK09NauE2KmulVmS9Io78t8qeSTgoW9jBIyZmei
4hEfQmztvU5CSXD8RB</vt:lpwstr>
  </property>
  <property fmtid="{D5CDD505-2E9C-101B-9397-08002B2CF9AE}" pid="27" name="_2015_ms_pID_7253431">
    <vt:lpwstr>0UHAPPEkgJoNJZSpeYVLnvkriUjEXCx8cgULgcHoV9H88GtQdss9hH
0LaD0c0PFvz3u22U0k7ComknCB/ma60eavc+0wR/v8yQE4kF/H6gngii7oYZBn/KtN3cBhI1
INMqGlyTOi/6CbmnbjKNBUWO0E2p2vH6DY8muLhNJiMntwUurUGPMjGEuaoeicD0CKMu5Fwi
G/tU9YuMZiNI56ZjcamEDRanloHnn4MtVLHg</vt:lpwstr>
  </property>
  <property fmtid="{D5CDD505-2E9C-101B-9397-08002B2CF9AE}" pid="28" name="_2015_ms_pID_7253432">
    <vt:lpwstr>uA==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