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887" autoAdjust="0"/>
  </p:normalViewPr>
  <p:slideViewPr>
    <p:cSldViewPr>
      <p:cViewPr varScale="1">
        <p:scale>
          <a:sx n="106" d="100"/>
          <a:sy n="106" d="100"/>
        </p:scale>
        <p:origin x="125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70B1C8A4-30CA-4E7E-A5D8-6B3FAE757886}"/>
    <pc:docChg chg="modSld modMainMaster">
      <pc:chgData name="Claudio Da Silva" userId="1934ba45-2a66-4d12-ada7-d0d4ec66cbb2" providerId="ADAL" clId="{70B1C8A4-30CA-4E7E-A5D8-6B3FAE757886}" dt="2022-01-19T14:09:45.052" v="10" actId="20577"/>
      <pc:docMkLst>
        <pc:docMk/>
      </pc:docMkLst>
      <pc:sldChg chg="modSp mod">
        <pc:chgData name="Claudio Da Silva" userId="1934ba45-2a66-4d12-ada7-d0d4ec66cbb2" providerId="ADAL" clId="{70B1C8A4-30CA-4E7E-A5D8-6B3FAE757886}" dt="2022-01-19T14:09:45.052" v="10" actId="20577"/>
        <pc:sldMkLst>
          <pc:docMk/>
          <pc:sldMk cId="0" sldId="256"/>
        </pc:sldMkLst>
        <pc:spChg chg="mod">
          <ac:chgData name="Claudio Da Silva" userId="1934ba45-2a66-4d12-ada7-d0d4ec66cbb2" providerId="ADAL" clId="{70B1C8A4-30CA-4E7E-A5D8-6B3FAE757886}" dt="2022-01-19T14:09:45.052" v="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Claudio Da Silva" userId="1934ba45-2a66-4d12-ada7-d0d4ec66cbb2" providerId="ADAL" clId="{70B1C8A4-30CA-4E7E-A5D8-6B3FAE757886}" dt="2022-01-19T14:08:32.158" v="1" actId="20577"/>
        <pc:sldMkLst>
          <pc:docMk/>
          <pc:sldMk cId="1724353109" sldId="273"/>
        </pc:sldMkLst>
        <pc:spChg chg="mod">
          <ac:chgData name="Claudio Da Silva" userId="1934ba45-2a66-4d12-ada7-d0d4ec66cbb2" providerId="ADAL" clId="{70B1C8A4-30CA-4E7E-A5D8-6B3FAE757886}" dt="2022-01-19T14:08:32.158" v="1" actId="20577"/>
          <ac:spMkLst>
            <pc:docMk/>
            <pc:sldMk cId="1724353109" sldId="273"/>
            <ac:spMk id="9218" creationId="{00000000-0000-0000-0000-000000000000}"/>
          </ac:spMkLst>
        </pc:spChg>
      </pc:sldChg>
      <pc:sldMasterChg chg="modSp mod">
        <pc:chgData name="Claudio Da Silva" userId="1934ba45-2a66-4d12-ada7-d0d4ec66cbb2" providerId="ADAL" clId="{70B1C8A4-30CA-4E7E-A5D8-6B3FAE757886}" dt="2022-01-19T14:09:03.159" v="3" actId="6549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70B1C8A4-30CA-4E7E-A5D8-6B3FAE757886}" dt="2022-01-19T14:09:03.159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802.11-21/2007r3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3382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for Draft (D0.1) Text Writing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2022-01-18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00105"/>
              </p:ext>
            </p:extLst>
          </p:nvPr>
        </p:nvGraphicFramePr>
        <p:xfrm>
          <a:off x="995363" y="2768600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68600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31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(1/4)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30361"/>
            <a:ext cx="10475383" cy="46180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call for volunteers to write D0.1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Topics will be defined based on subclauses of the SFD (assuming there is at least one motion approved for that subclause).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technical editor will create an initial list of topics and share it with the group before the call for volunteers is made. Re-organizations and re-classifications may be requested.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for this task and will be included in the respective topic task team (TTT).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For each topic, a member will be assigned to be its point of contact (POC).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to be the POC for a given subclause/topic; however, the POC is expected to be familiar with technical details of the area (e.g., has contributed to the SFD on that subclause/topic). Additionally, the POC should have experience in spec text writing.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If more than one member volunteers to be a POC for the same topic, a POC will be selected after discussion in a conference call.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technical editor will maintain on mentor an updated list of TTTs, POCs, and volunteers.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(2/4)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75383" cy="47228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of the responsibility of the POC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Prepare a base document (with draft text) of the subclauses belonging to the topic and upload it to mentor.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The POC must notify the group that a base document has been created by sending an email to </a:t>
            </a:r>
            <a:r>
              <a:rPr lang="en-US" sz="1600" dirty="0" err="1"/>
              <a:t>TGbf’s</a:t>
            </a:r>
            <a:r>
              <a:rPr lang="en-US" sz="1600" dirty="0"/>
              <a:t> reflector.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Assign tasks to volunteers.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Merge draft text provided by volunteers into the base document.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the draft text has no conflicts.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all the concepts/motions found in the SFD are covered by the draft text.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any issues happen in a TTT (for example, its members are not able to converge), any of its members can request time to the chair and discuss the issue in a </a:t>
            </a:r>
            <a:r>
              <a:rPr lang="en-US" sz="2200" dirty="0" err="1"/>
              <a:t>TGbf</a:t>
            </a:r>
            <a:r>
              <a:rPr lang="en-US" sz="2200" dirty="0"/>
              <a:t> conference call to seek guidance.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Guidance can be in the form of technical feedback and/or narrowing down options via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chair will give priority to such discussions when preparing the agenda for a conference call.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(3/4)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When the draft text for a particular subclause/topic is completed, the POC should notify the group (by sending an email to </a:t>
            </a:r>
            <a:r>
              <a:rPr lang="en-US" sz="2200" dirty="0" err="1"/>
              <a:t>TGbf’s</a:t>
            </a:r>
            <a:r>
              <a:rPr lang="en-US" sz="2200" dirty="0"/>
              <a:t> reflector) and request time to present the contribution.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4403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(4/4)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also give priority to contributions that address TBDs found in the SFD.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should clearly identify the TBDs and the topic being addressed.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Contributions that address TBDs should be prepared by the POC of the specific topic; however, any other member can bring one of such contributions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953268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10475383" cy="3810000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4000" dirty="0"/>
              <a:t>All f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igures included in the draft MUST be provided to the editor as a Visio file (monochromatic)!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1705887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Timeline (Tentative)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10475383" cy="502920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Week of January 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Editor provides initial list of topics (and updated SFD revision)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Chair issues call for volunteers                                                    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POCs and volunteers are identified for topics in the initial list     (Friday)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January 28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baseline document for each topic (in the initial list) to be uploaded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March 2022 IEEE Plenary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contributions to pass motion and be included in D0.1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Seek </a:t>
            </a:r>
            <a:r>
              <a:rPr lang="en-US" sz="1800" dirty="0" err="1">
                <a:solidFill>
                  <a:schemeClr val="tx1"/>
                </a:solidFill>
              </a:rPr>
              <a:t>TGbf</a:t>
            </a:r>
            <a:r>
              <a:rPr lang="en-US" sz="1800" dirty="0">
                <a:solidFill>
                  <a:schemeClr val="tx1"/>
                </a:solidFill>
              </a:rPr>
              <a:t> approval to go to comment collection (“Move to approve a 30-day comment collection on </a:t>
            </a:r>
            <a:r>
              <a:rPr lang="en-US" sz="1800" dirty="0" err="1">
                <a:solidFill>
                  <a:schemeClr val="tx1"/>
                </a:solidFill>
              </a:rPr>
              <a:t>TGbf</a:t>
            </a:r>
            <a:r>
              <a:rPr lang="en-US" sz="1800" dirty="0">
                <a:solidFill>
                  <a:schemeClr val="tx1"/>
                </a:solidFill>
              </a:rPr>
              <a:t> D0.1?”)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28 (Monday, two weeks after March 2022 Plenary)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Editor releases D0.1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motion is favorable, TG chair requests WG chair (Dorothy) to start comment collection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30-day comment collection window opens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5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1125</TotalTime>
  <Words>1029</Words>
  <Application>Microsoft Office PowerPoint</Application>
  <PresentationFormat>Widescreen</PresentationFormat>
  <Paragraphs>100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Guidelines for Draft (D0.1) Text Writing</vt:lpstr>
      <vt:lpstr>Guidelines (1/4)</vt:lpstr>
      <vt:lpstr>Guidelines (2/4)</vt:lpstr>
      <vt:lpstr>Guidelines (3/4)</vt:lpstr>
      <vt:lpstr>Guidelines (4/4)</vt:lpstr>
      <vt:lpstr>Reminder</vt:lpstr>
      <vt:lpstr>Timeline (Tentative)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10</cp:revision>
  <cp:lastPrinted>1601-01-01T00:00:00Z</cp:lastPrinted>
  <dcterms:created xsi:type="dcterms:W3CDTF">2021-10-08T15:24:22Z</dcterms:created>
  <dcterms:modified xsi:type="dcterms:W3CDTF">2022-01-19T14:09:47Z</dcterms:modified>
</cp:coreProperties>
</file>