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Da Silva" initials="CDS" lastIdx="1" clrIdx="0">
    <p:extLst>
      <p:ext uri="{19B8F6BF-5375-455C-9EA6-DF929625EA0E}">
        <p15:presenceInfo xmlns:p15="http://schemas.microsoft.com/office/powerpoint/2012/main" userId="S::claudiodasilva@fb.com::1934ba45-2a66-4d12-ada7-d0d4ec66cbb2" providerId="AD"/>
      </p:ext>
    </p:extLst>
  </p:cmAuthor>
  <p:cmAuthor id="2" name="Chen, Cheng" initials="CC" lastIdx="1" clrIdx="1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5887" autoAdjust="0"/>
  </p:normalViewPr>
  <p:slideViewPr>
    <p:cSldViewPr>
      <p:cViewPr varScale="1">
        <p:scale>
          <a:sx n="154" d="100"/>
          <a:sy n="154" d="100"/>
        </p:scale>
        <p:origin x="123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o Da Silva" userId="1934ba45-2a66-4d12-ada7-d0d4ec66cbb2" providerId="ADAL" clId="{B1E407EC-F831-4692-BF5C-30338046276F}"/>
    <pc:docChg chg="custSel modSld modMainMaster">
      <pc:chgData name="Claudio Da Silva" userId="1934ba45-2a66-4d12-ada7-d0d4ec66cbb2" providerId="ADAL" clId="{B1E407EC-F831-4692-BF5C-30338046276F}" dt="2022-01-14T20:18:24.629" v="21" actId="6549"/>
      <pc:docMkLst>
        <pc:docMk/>
      </pc:docMkLst>
      <pc:sldChg chg="modSp mod">
        <pc:chgData name="Claudio Da Silva" userId="1934ba45-2a66-4d12-ada7-d0d4ec66cbb2" providerId="ADAL" clId="{B1E407EC-F831-4692-BF5C-30338046276F}" dt="2022-01-14T20:17:54.442" v="0" actId="1076"/>
        <pc:sldMkLst>
          <pc:docMk/>
          <pc:sldMk cId="0" sldId="256"/>
        </pc:sldMkLst>
        <pc:spChg chg="mod">
          <ac:chgData name="Claudio Da Silva" userId="1934ba45-2a66-4d12-ada7-d0d4ec66cbb2" providerId="ADAL" clId="{B1E407EC-F831-4692-BF5C-30338046276F}" dt="2022-01-14T20:17:54.442" v="0" actId="1076"/>
          <ac:spMkLst>
            <pc:docMk/>
            <pc:sldMk cId="0" sldId="256"/>
            <ac:spMk id="3073" creationId="{00000000-0000-0000-0000-000000000000}"/>
          </ac:spMkLst>
        </pc:spChg>
      </pc:sldChg>
      <pc:sldMasterChg chg="modSp mod">
        <pc:chgData name="Claudio Da Silva" userId="1934ba45-2a66-4d12-ada7-d0d4ec66cbb2" providerId="ADAL" clId="{B1E407EC-F831-4692-BF5C-30338046276F}" dt="2022-01-14T20:18:24.629" v="21" actId="6549"/>
        <pc:sldMasterMkLst>
          <pc:docMk/>
          <pc:sldMasterMk cId="0" sldId="2147483648"/>
        </pc:sldMasterMkLst>
        <pc:spChg chg="mod">
          <ac:chgData name="Claudio Da Silva" userId="1934ba45-2a66-4d12-ada7-d0d4ec66cbb2" providerId="ADAL" clId="{B1E407EC-F831-4692-BF5C-30338046276F}" dt="2022-01-14T20:18:10.838" v="2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Claudio Da Silva" userId="1934ba45-2a66-4d12-ada7-d0d4ec66cbb2" providerId="ADAL" clId="{B1E407EC-F831-4692-BF5C-30338046276F}" dt="2022-01-14T20:18:24.629" v="21" actId="6549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36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188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009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79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9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Facebook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October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Claudio da Silva, Meta Platforms Inc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802.11-21/2007r2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83382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for Draft (D0.1) Text Writing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355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2021-12-13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3952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500105"/>
              </p:ext>
            </p:extLst>
          </p:nvPr>
        </p:nvGraphicFramePr>
        <p:xfrm>
          <a:off x="995363" y="2768600"/>
          <a:ext cx="101282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4016" imgH="2549353" progId="Word.Document.8">
                  <p:embed/>
                </p:oleObj>
              </mc:Choice>
              <mc:Fallback>
                <p:oleObj name="Document" r:id="rId3" imgW="10444016" imgH="2549353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768600"/>
                        <a:ext cx="10128250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33176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(1/4)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30361"/>
            <a:ext cx="10475383" cy="461803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call for volunteers to write D0.1 text.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Topics will be defined based on subclauses of the SFD (assuming there is at least one motion approved for that subclause).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technical editor will create an initial list of topics and share it with the group before the call for volunteers is made. Re-organizations and re-classifications may be requested.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volunteer for this task and will be included in the respective topic task team (TTT).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For each topic, a member will be assigned to be its point of contact (POC).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Any member can volunteer to be the POC for a given subclause/topic; however, the POC is expected to be familiar with technical details of the area (e.g., has contributed to the SFD on that subclause/topic). Additionally, the POC should have experience in spec text writing.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If more than one member volunteers to be a POC for the same topic, a POC will be selected after discussion in a conference call.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technical editor will maintain on mentor an updated list of TTTs, POCs, and volunteers.</a:t>
            </a:r>
            <a:endParaRPr lang="en-GB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(2/4)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75383" cy="4722814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It is of the responsibility of the POC to: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Prepare a base document (with draft text) of the subclauses belonging to the topic and upload it to mentor.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The POC must notify the group that a base document has been created by sending an email to </a:t>
            </a:r>
            <a:r>
              <a:rPr lang="en-US" sz="1600" dirty="0" err="1"/>
              <a:t>TGbf’s</a:t>
            </a:r>
            <a:r>
              <a:rPr lang="en-US" sz="1600" dirty="0"/>
              <a:t> reflector.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Assign tasks to volunteers.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Merge draft text provided by volunteers into the base document.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Ensure that the draft text has no conflicts.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Ensure that all the concepts/motions found in the SFD are covered by the draft text.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If any issues happen in a TTT (for example, its members are not able to converge), any of its members can request time to the chair and discuss the issue in a </a:t>
            </a:r>
            <a:r>
              <a:rPr lang="en-US" sz="2200" dirty="0" err="1"/>
              <a:t>TGbf</a:t>
            </a:r>
            <a:r>
              <a:rPr lang="en-US" sz="2200" dirty="0"/>
              <a:t> conference call to seek guidance.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Guidance can be in the form of technical feedback and/or narrowing down options via SP.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chair will give priority to such discussions when preparing the agenda for a conference call.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3005248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(3/4)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475383" cy="3810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When the draft text for a particular subclause/topic is completed, the POC should notify the group (by sending an email to </a:t>
            </a:r>
            <a:r>
              <a:rPr lang="en-US" sz="2200" dirty="0" err="1"/>
              <a:t>TGbf’s</a:t>
            </a:r>
            <a:r>
              <a:rPr lang="en-US" sz="2200" dirty="0"/>
              <a:t> reflector) and request time to present the contribution.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(r0) must be posted to mentor at least 3 days prior to its presentation.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POC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spec text into D0.1.  Otherwise, the spec text will not be included in its current form.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444039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Guidelines (4/4)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475383" cy="38100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200" dirty="0"/>
              <a:t>The chair will also give priority to contributions that address TBDs found in the SFD.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should clearly identify the TBDs and the topic being addressed.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Contributions that address TBDs should be prepared by the POC of the specific topic; however, any other member can bring one of such contributions to </a:t>
            </a:r>
            <a:r>
              <a:rPr lang="en-US" sz="1800" dirty="0" err="1"/>
              <a:t>TGbf</a:t>
            </a:r>
            <a:r>
              <a:rPr lang="en-US" sz="1800" dirty="0"/>
              <a:t>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The contribution (r0) must be posted to mentor at least 3 days prior to its presentation.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A SP should be run on the contribution.  If the SP shows group support, the POC should ask the chair to prepare a motion and run it in the next conference call that satisfies the 10-day approval requirement. If the motion receives </a:t>
            </a:r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75% approval vote</a:t>
            </a:r>
            <a:r>
              <a:rPr lang="en-US" sz="1800" dirty="0"/>
              <a:t>, the technical editor will incorporate the spec text into D0.1.  Otherwise, the spec text will not be included in its current form.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9532689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09600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Reminder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2133600"/>
            <a:ext cx="10475383" cy="3810000"/>
          </a:xfrm>
          <a:ln/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  <a:p>
            <a:pPr marL="0" indent="0" algn="ct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4000" dirty="0"/>
              <a:t>All f</a:t>
            </a:r>
            <a:r>
              <a:rPr lang="en-US" sz="4000" dirty="0">
                <a:effectLst/>
                <a:ea typeface="Times New Roman" panose="02020603050405020304" pitchFamily="18" charset="0"/>
              </a:rPr>
              <a:t>igures included in the draft MUST be provided to the editor as a Visio file (monochromatic)!</a:t>
            </a:r>
            <a:endParaRPr lang="en-US" sz="4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7EFCB4-0D1F-4D32-AD96-E1BE120FF4F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</p:spTree>
    <p:extLst>
      <p:ext uri="{BB962C8B-B14F-4D97-AF65-F5344CB8AC3E}">
        <p14:creationId xmlns:p14="http://schemas.microsoft.com/office/powerpoint/2010/main" val="1705887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3400"/>
            <a:ext cx="10361084" cy="1065213"/>
          </a:xfrm>
        </p:spPr>
        <p:txBody>
          <a:bodyPr/>
          <a:lstStyle/>
          <a:p>
            <a:r>
              <a:rPr lang="en-GB" dirty="0"/>
              <a:t>Timeline (Tentative)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371600"/>
            <a:ext cx="10475383" cy="5029201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Week of January 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Editor provides initial list of topics (and updated SFD revision)  (Tuesday)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Chair issues call for volunteers                                                      (Tuesday)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POCs and volunteers are identified for topics in the initial list     (Friday)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January 21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Deadline for baseline document for each topic (in the initial list) to be uploaded</a:t>
            </a:r>
          </a:p>
          <a:p>
            <a:pPr>
              <a:buFont typeface="Times New Roman" pitchFamily="16" charset="0"/>
              <a:buChar char="•"/>
            </a:pPr>
            <a:r>
              <a:rPr lang="en-US" sz="2200" dirty="0">
                <a:solidFill>
                  <a:schemeClr val="tx1"/>
                </a:solidFill>
              </a:rPr>
              <a:t>March 2022 IEEE Plenary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Deadline for contributions to pass motion and be included in D0.1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Seek </a:t>
            </a:r>
            <a:r>
              <a:rPr lang="en-US" sz="1800" dirty="0" err="1">
                <a:solidFill>
                  <a:schemeClr val="tx1"/>
                </a:solidFill>
              </a:rPr>
              <a:t>TGbf</a:t>
            </a:r>
            <a:r>
              <a:rPr lang="en-US" sz="1800" dirty="0">
                <a:solidFill>
                  <a:schemeClr val="tx1"/>
                </a:solidFill>
              </a:rPr>
              <a:t> approval to go to comment collection (“Move to approve a 30-day comment collection on </a:t>
            </a:r>
            <a:r>
              <a:rPr lang="en-US" sz="1800" dirty="0" err="1">
                <a:solidFill>
                  <a:schemeClr val="tx1"/>
                </a:solidFill>
              </a:rPr>
              <a:t>TGbf</a:t>
            </a:r>
            <a:r>
              <a:rPr lang="en-US" sz="1800" dirty="0">
                <a:solidFill>
                  <a:schemeClr val="tx1"/>
                </a:solidFill>
              </a:rPr>
              <a:t> D0.1?”)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r>
              <a:rPr lang="en-US" sz="2200" dirty="0"/>
              <a:t>March 28 (Monday, two weeks after March 2022 Plenary)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Editor releases D0.1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If motion is favorable, TG chair requests WG chair (Dorothy) to start comment collection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30-day comment collection window opens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Claudio da Silva, Meta Platforms Inc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December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3531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1123</TotalTime>
  <Words>1029</Words>
  <Application>Microsoft Office PowerPoint</Application>
  <PresentationFormat>Widescreen</PresentationFormat>
  <Paragraphs>100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Guidelines for Draft (D0.1) Text Writing</vt:lpstr>
      <vt:lpstr>Guidelines (1/4)</vt:lpstr>
      <vt:lpstr>Guidelines (2/4)</vt:lpstr>
      <vt:lpstr>Guidelines (3/4)</vt:lpstr>
      <vt:lpstr>Guidelines (4/4)</vt:lpstr>
      <vt:lpstr>Reminder</vt:lpstr>
      <vt:lpstr>Timeline (Tentative)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Claudio Da Silva</dc:creator>
  <cp:lastModifiedBy>Claudio Da Silva</cp:lastModifiedBy>
  <cp:revision>9</cp:revision>
  <cp:lastPrinted>1601-01-01T00:00:00Z</cp:lastPrinted>
  <dcterms:created xsi:type="dcterms:W3CDTF">2021-10-08T15:24:22Z</dcterms:created>
  <dcterms:modified xsi:type="dcterms:W3CDTF">2022-01-14T20:18:47Z</dcterms:modified>
</cp:coreProperties>
</file>