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74" r:id="rId4"/>
    <p:sldId id="275" r:id="rId5"/>
    <p:sldId id="276" r:id="rId6"/>
    <p:sldId id="277" r:id="rId7"/>
    <p:sldId id="273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udio Da Silva" initials="CDS" lastIdx="1" clrIdx="0">
    <p:extLst>
      <p:ext uri="{19B8F6BF-5375-455C-9EA6-DF929625EA0E}">
        <p15:presenceInfo xmlns:p15="http://schemas.microsoft.com/office/powerpoint/2012/main" userId="S::claudiodasilva@fb.com::1934ba45-2a66-4d12-ada7-d0d4ec66cbb2" providerId="AD"/>
      </p:ext>
    </p:extLst>
  </p:cmAuthor>
  <p:cmAuthor id="2" name="Chen, Cheng" initials="CC" lastIdx="1" clrIdx="1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1E953A-1768-49D5-90B5-98FD0A3FA6FE}" v="40" dt="2021-12-13T19:26:11.8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86" autoAdjust="0"/>
    <p:restoredTop sz="95887" autoAdjust="0"/>
  </p:normalViewPr>
  <p:slideViewPr>
    <p:cSldViewPr>
      <p:cViewPr varScale="1">
        <p:scale>
          <a:sx n="109" d="100"/>
          <a:sy n="109" d="100"/>
        </p:scale>
        <p:origin x="1218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io Da Silva" userId="1934ba45-2a66-4d12-ada7-d0d4ec66cbb2" providerId="ADAL" clId="{781E953A-1768-49D5-90B5-98FD0A3FA6FE}"/>
    <pc:docChg chg="undo custSel addSld delSld modSld modMainMaster">
      <pc:chgData name="Claudio Da Silva" userId="1934ba45-2a66-4d12-ada7-d0d4ec66cbb2" providerId="ADAL" clId="{781E953A-1768-49D5-90B5-98FD0A3FA6FE}" dt="2021-12-13T19:28:57.116" v="4581" actId="6549"/>
      <pc:docMkLst>
        <pc:docMk/>
      </pc:docMkLst>
      <pc:sldChg chg="modSp mod">
        <pc:chgData name="Claudio Da Silva" userId="1934ba45-2a66-4d12-ada7-d0d4ec66cbb2" providerId="ADAL" clId="{781E953A-1768-49D5-90B5-98FD0A3FA6FE}" dt="2021-12-13T19:26:11.840" v="4553"/>
        <pc:sldMkLst>
          <pc:docMk/>
          <pc:sldMk cId="0" sldId="256"/>
        </pc:sldMkLst>
        <pc:spChg chg="mod">
          <ac:chgData name="Claudio Da Silva" userId="1934ba45-2a66-4d12-ada7-d0d4ec66cbb2" providerId="ADAL" clId="{781E953A-1768-49D5-90B5-98FD0A3FA6FE}" dt="2021-12-09T21:21:14.593" v="346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Claudio Da Silva" userId="1934ba45-2a66-4d12-ada7-d0d4ec66cbb2" providerId="ADAL" clId="{781E953A-1768-49D5-90B5-98FD0A3FA6FE}" dt="2021-12-09T21:24:56.860" v="3532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Claudio Da Silva" userId="1934ba45-2a66-4d12-ada7-d0d4ec66cbb2" providerId="ADAL" clId="{781E953A-1768-49D5-90B5-98FD0A3FA6FE}" dt="2021-12-09T03:58:55.504" v="104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Claudio Da Silva" userId="1934ba45-2a66-4d12-ada7-d0d4ec66cbb2" providerId="ADAL" clId="{781E953A-1768-49D5-90B5-98FD0A3FA6FE}" dt="2021-12-13T19:25:47.619" v="4552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Claudio Da Silva" userId="1934ba45-2a66-4d12-ada7-d0d4ec66cbb2" providerId="ADAL" clId="{781E953A-1768-49D5-90B5-98FD0A3FA6FE}" dt="2021-12-13T19:26:11.840" v="4553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Claudio Da Silva" userId="1934ba45-2a66-4d12-ada7-d0d4ec66cbb2" providerId="ADAL" clId="{781E953A-1768-49D5-90B5-98FD0A3FA6FE}" dt="2021-12-13T19:28:57.116" v="4581" actId="6549"/>
        <pc:sldMkLst>
          <pc:docMk/>
          <pc:sldMk cId="0" sldId="257"/>
        </pc:sldMkLst>
        <pc:spChg chg="mod">
          <ac:chgData name="Claudio Da Silva" userId="1934ba45-2a66-4d12-ada7-d0d4ec66cbb2" providerId="ADAL" clId="{781E953A-1768-49D5-90B5-98FD0A3FA6FE}" dt="2021-12-09T21:22:16.550" v="3470" actId="20577"/>
          <ac:spMkLst>
            <pc:docMk/>
            <pc:sldMk cId="0" sldId="257"/>
            <ac:spMk id="4" creationId="{00000000-0000-0000-0000-000000000000}"/>
          </ac:spMkLst>
        </pc:spChg>
        <pc:spChg chg="mod">
          <ac:chgData name="Claudio Da Silva" userId="1934ba45-2a66-4d12-ada7-d0d4ec66cbb2" providerId="ADAL" clId="{781E953A-1768-49D5-90B5-98FD0A3FA6FE}" dt="2021-12-09T21:25:10.263" v="3550" actId="20577"/>
          <ac:spMkLst>
            <pc:docMk/>
            <pc:sldMk cId="0" sldId="257"/>
            <ac:spMk id="8" creationId="{3F7EFCB4-0D1F-4D32-AD96-E1BE120FF4FB}"/>
          </ac:spMkLst>
        </pc:spChg>
        <pc:spChg chg="mod">
          <ac:chgData name="Claudio Da Silva" userId="1934ba45-2a66-4d12-ada7-d0d4ec66cbb2" providerId="ADAL" clId="{781E953A-1768-49D5-90B5-98FD0A3FA6FE}" dt="2021-12-09T21:35:54.538" v="3681" actId="20577"/>
          <ac:spMkLst>
            <pc:docMk/>
            <pc:sldMk cId="0" sldId="257"/>
            <ac:spMk id="4097" creationId="{00000000-0000-0000-0000-000000000000}"/>
          </ac:spMkLst>
        </pc:spChg>
        <pc:spChg chg="mod">
          <ac:chgData name="Claudio Da Silva" userId="1934ba45-2a66-4d12-ada7-d0d4ec66cbb2" providerId="ADAL" clId="{781E953A-1768-49D5-90B5-98FD0A3FA6FE}" dt="2021-12-13T19:28:57.116" v="4581" actId="6549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Claudio Da Silva" userId="1934ba45-2a66-4d12-ada7-d0d4ec66cbb2" providerId="ADAL" clId="{781E953A-1768-49D5-90B5-98FD0A3FA6FE}" dt="2021-12-09T01:49:26.804" v="102" actId="47"/>
        <pc:sldMkLst>
          <pc:docMk/>
          <pc:sldMk cId="0" sldId="262"/>
        </pc:sldMkLst>
      </pc:sldChg>
      <pc:sldChg chg="del">
        <pc:chgData name="Claudio Da Silva" userId="1934ba45-2a66-4d12-ada7-d0d4ec66cbb2" providerId="ADAL" clId="{781E953A-1768-49D5-90B5-98FD0A3FA6FE}" dt="2021-12-09T01:49:26.804" v="102" actId="47"/>
        <pc:sldMkLst>
          <pc:docMk/>
          <pc:sldMk cId="742226461" sldId="265"/>
        </pc:sldMkLst>
      </pc:sldChg>
      <pc:sldChg chg="del">
        <pc:chgData name="Claudio Da Silva" userId="1934ba45-2a66-4d12-ada7-d0d4ec66cbb2" providerId="ADAL" clId="{781E953A-1768-49D5-90B5-98FD0A3FA6FE}" dt="2021-12-09T01:49:26.804" v="102" actId="47"/>
        <pc:sldMkLst>
          <pc:docMk/>
          <pc:sldMk cId="1582585303" sldId="266"/>
        </pc:sldMkLst>
      </pc:sldChg>
      <pc:sldChg chg="del">
        <pc:chgData name="Claudio Da Silva" userId="1934ba45-2a66-4d12-ada7-d0d4ec66cbb2" providerId="ADAL" clId="{781E953A-1768-49D5-90B5-98FD0A3FA6FE}" dt="2021-12-09T01:49:26.804" v="102" actId="47"/>
        <pc:sldMkLst>
          <pc:docMk/>
          <pc:sldMk cId="3230034454" sldId="267"/>
        </pc:sldMkLst>
      </pc:sldChg>
      <pc:sldChg chg="del">
        <pc:chgData name="Claudio Da Silva" userId="1934ba45-2a66-4d12-ada7-d0d4ec66cbb2" providerId="ADAL" clId="{781E953A-1768-49D5-90B5-98FD0A3FA6FE}" dt="2021-12-09T01:49:26.804" v="102" actId="47"/>
        <pc:sldMkLst>
          <pc:docMk/>
          <pc:sldMk cId="1059103801" sldId="268"/>
        </pc:sldMkLst>
      </pc:sldChg>
      <pc:sldChg chg="del">
        <pc:chgData name="Claudio Da Silva" userId="1934ba45-2a66-4d12-ada7-d0d4ec66cbb2" providerId="ADAL" clId="{781E953A-1768-49D5-90B5-98FD0A3FA6FE}" dt="2021-12-09T01:49:26.804" v="102" actId="47"/>
        <pc:sldMkLst>
          <pc:docMk/>
          <pc:sldMk cId="4068140820" sldId="269"/>
        </pc:sldMkLst>
      </pc:sldChg>
      <pc:sldChg chg="del">
        <pc:chgData name="Claudio Da Silva" userId="1934ba45-2a66-4d12-ada7-d0d4ec66cbb2" providerId="ADAL" clId="{781E953A-1768-49D5-90B5-98FD0A3FA6FE}" dt="2021-12-09T01:49:26.804" v="102" actId="47"/>
        <pc:sldMkLst>
          <pc:docMk/>
          <pc:sldMk cId="3173720925" sldId="270"/>
        </pc:sldMkLst>
      </pc:sldChg>
      <pc:sldChg chg="del">
        <pc:chgData name="Claudio Da Silva" userId="1934ba45-2a66-4d12-ada7-d0d4ec66cbb2" providerId="ADAL" clId="{781E953A-1768-49D5-90B5-98FD0A3FA6FE}" dt="2021-12-09T01:49:26.804" v="102" actId="47"/>
        <pc:sldMkLst>
          <pc:docMk/>
          <pc:sldMk cId="842665043" sldId="271"/>
        </pc:sldMkLst>
      </pc:sldChg>
      <pc:sldChg chg="del">
        <pc:chgData name="Claudio Da Silva" userId="1934ba45-2a66-4d12-ada7-d0d4ec66cbb2" providerId="ADAL" clId="{781E953A-1768-49D5-90B5-98FD0A3FA6FE}" dt="2021-12-09T01:49:26.804" v="102" actId="47"/>
        <pc:sldMkLst>
          <pc:docMk/>
          <pc:sldMk cId="162732167" sldId="272"/>
        </pc:sldMkLst>
      </pc:sldChg>
      <pc:sldChg chg="modSp mod">
        <pc:chgData name="Claudio Da Silva" userId="1934ba45-2a66-4d12-ada7-d0d4ec66cbb2" providerId="ADAL" clId="{781E953A-1768-49D5-90B5-98FD0A3FA6FE}" dt="2021-12-09T22:12:29.137" v="4537" actId="20577"/>
        <pc:sldMkLst>
          <pc:docMk/>
          <pc:sldMk cId="1724353109" sldId="273"/>
        </pc:sldMkLst>
        <pc:spChg chg="mod">
          <ac:chgData name="Claudio Da Silva" userId="1934ba45-2a66-4d12-ada7-d0d4ec66cbb2" providerId="ADAL" clId="{781E953A-1768-49D5-90B5-98FD0A3FA6FE}" dt="2021-12-09T05:19:06.104" v="2989" actId="20577"/>
          <ac:spMkLst>
            <pc:docMk/>
            <pc:sldMk cId="1724353109" sldId="273"/>
            <ac:spMk id="2" creationId="{00000000-0000-0000-0000-000000000000}"/>
          </ac:spMkLst>
        </pc:spChg>
        <pc:spChg chg="mod">
          <ac:chgData name="Claudio Da Silva" userId="1934ba45-2a66-4d12-ada7-d0d4ec66cbb2" providerId="ADAL" clId="{781E953A-1768-49D5-90B5-98FD0A3FA6FE}" dt="2021-12-09T21:24:30.303" v="3511" actId="20577"/>
          <ac:spMkLst>
            <pc:docMk/>
            <pc:sldMk cId="1724353109" sldId="273"/>
            <ac:spMk id="4" creationId="{00000000-0000-0000-0000-000000000000}"/>
          </ac:spMkLst>
        </pc:spChg>
        <pc:spChg chg="mod">
          <ac:chgData name="Claudio Da Silva" userId="1934ba45-2a66-4d12-ada7-d0d4ec66cbb2" providerId="ADAL" clId="{781E953A-1768-49D5-90B5-98FD0A3FA6FE}" dt="2021-12-09T21:26:19.437" v="3643" actId="20577"/>
          <ac:spMkLst>
            <pc:docMk/>
            <pc:sldMk cId="1724353109" sldId="273"/>
            <ac:spMk id="5" creationId="{00000000-0000-0000-0000-000000000000}"/>
          </ac:spMkLst>
        </pc:spChg>
        <pc:spChg chg="mod">
          <ac:chgData name="Claudio Da Silva" userId="1934ba45-2a66-4d12-ada7-d0d4ec66cbb2" providerId="ADAL" clId="{781E953A-1768-49D5-90B5-98FD0A3FA6FE}" dt="2021-12-09T22:12:29.137" v="4537" actId="20577"/>
          <ac:spMkLst>
            <pc:docMk/>
            <pc:sldMk cId="1724353109" sldId="273"/>
            <ac:spMk id="9218" creationId="{00000000-0000-0000-0000-000000000000}"/>
          </ac:spMkLst>
        </pc:spChg>
      </pc:sldChg>
      <pc:sldChg chg="modSp add mod">
        <pc:chgData name="Claudio Da Silva" userId="1934ba45-2a66-4d12-ada7-d0d4ec66cbb2" providerId="ADAL" clId="{781E953A-1768-49D5-90B5-98FD0A3FA6FE}" dt="2021-12-09T22:12:43.426" v="4539" actId="20577"/>
        <pc:sldMkLst>
          <pc:docMk/>
          <pc:sldMk cId="3005248515" sldId="274"/>
        </pc:sldMkLst>
        <pc:spChg chg="mod">
          <ac:chgData name="Claudio Da Silva" userId="1934ba45-2a66-4d12-ada7-d0d4ec66cbb2" providerId="ADAL" clId="{781E953A-1768-49D5-90B5-98FD0A3FA6FE}" dt="2021-12-09T21:22:22.539" v="3478" actId="20577"/>
          <ac:spMkLst>
            <pc:docMk/>
            <pc:sldMk cId="3005248515" sldId="274"/>
            <ac:spMk id="4" creationId="{00000000-0000-0000-0000-000000000000}"/>
          </ac:spMkLst>
        </pc:spChg>
        <pc:spChg chg="mod">
          <ac:chgData name="Claudio Da Silva" userId="1934ba45-2a66-4d12-ada7-d0d4ec66cbb2" providerId="ADAL" clId="{781E953A-1768-49D5-90B5-98FD0A3FA6FE}" dt="2021-12-09T21:25:30.059" v="3571" actId="20577"/>
          <ac:spMkLst>
            <pc:docMk/>
            <pc:sldMk cId="3005248515" sldId="274"/>
            <ac:spMk id="8" creationId="{3F7EFCB4-0D1F-4D32-AD96-E1BE120FF4FB}"/>
          </ac:spMkLst>
        </pc:spChg>
        <pc:spChg chg="mod">
          <ac:chgData name="Claudio Da Silva" userId="1934ba45-2a66-4d12-ada7-d0d4ec66cbb2" providerId="ADAL" clId="{781E953A-1768-49D5-90B5-98FD0A3FA6FE}" dt="2021-12-09T21:35:57.024" v="3682" actId="20577"/>
          <ac:spMkLst>
            <pc:docMk/>
            <pc:sldMk cId="3005248515" sldId="274"/>
            <ac:spMk id="4097" creationId="{00000000-0000-0000-0000-000000000000}"/>
          </ac:spMkLst>
        </pc:spChg>
        <pc:spChg chg="mod">
          <ac:chgData name="Claudio Da Silva" userId="1934ba45-2a66-4d12-ada7-d0d4ec66cbb2" providerId="ADAL" clId="{781E953A-1768-49D5-90B5-98FD0A3FA6FE}" dt="2021-12-09T22:12:43.426" v="4539" actId="20577"/>
          <ac:spMkLst>
            <pc:docMk/>
            <pc:sldMk cId="3005248515" sldId="274"/>
            <ac:spMk id="4098" creationId="{00000000-0000-0000-0000-000000000000}"/>
          </ac:spMkLst>
        </pc:spChg>
      </pc:sldChg>
      <pc:sldChg chg="modSp add mod">
        <pc:chgData name="Claudio Da Silva" userId="1934ba45-2a66-4d12-ada7-d0d4ec66cbb2" providerId="ADAL" clId="{781E953A-1768-49D5-90B5-98FD0A3FA6FE}" dt="2021-12-09T22:10:46.174" v="4531" actId="20577"/>
        <pc:sldMkLst>
          <pc:docMk/>
          <pc:sldMk cId="444039393" sldId="275"/>
        </pc:sldMkLst>
        <pc:spChg chg="mod">
          <ac:chgData name="Claudio Da Silva" userId="1934ba45-2a66-4d12-ada7-d0d4ec66cbb2" providerId="ADAL" clId="{781E953A-1768-49D5-90B5-98FD0A3FA6FE}" dt="2021-12-09T21:22:28.672" v="3486" actId="20577"/>
          <ac:spMkLst>
            <pc:docMk/>
            <pc:sldMk cId="444039393" sldId="275"/>
            <ac:spMk id="4" creationId="{00000000-0000-0000-0000-000000000000}"/>
          </ac:spMkLst>
        </pc:spChg>
        <pc:spChg chg="mod">
          <ac:chgData name="Claudio Da Silva" userId="1934ba45-2a66-4d12-ada7-d0d4ec66cbb2" providerId="ADAL" clId="{781E953A-1768-49D5-90B5-98FD0A3FA6FE}" dt="2021-12-09T21:25:43.357" v="3589" actId="20577"/>
          <ac:spMkLst>
            <pc:docMk/>
            <pc:sldMk cId="444039393" sldId="275"/>
            <ac:spMk id="8" creationId="{3F7EFCB4-0D1F-4D32-AD96-E1BE120FF4FB}"/>
          </ac:spMkLst>
        </pc:spChg>
        <pc:spChg chg="mod">
          <ac:chgData name="Claudio Da Silva" userId="1934ba45-2a66-4d12-ada7-d0d4ec66cbb2" providerId="ADAL" clId="{781E953A-1768-49D5-90B5-98FD0A3FA6FE}" dt="2021-12-09T21:36:00.223" v="3683" actId="20577"/>
          <ac:spMkLst>
            <pc:docMk/>
            <pc:sldMk cId="444039393" sldId="275"/>
            <ac:spMk id="4097" creationId="{00000000-0000-0000-0000-000000000000}"/>
          </ac:spMkLst>
        </pc:spChg>
        <pc:spChg chg="mod">
          <ac:chgData name="Claudio Da Silva" userId="1934ba45-2a66-4d12-ada7-d0d4ec66cbb2" providerId="ADAL" clId="{781E953A-1768-49D5-90B5-98FD0A3FA6FE}" dt="2021-12-09T22:10:46.174" v="4531" actId="20577"/>
          <ac:spMkLst>
            <pc:docMk/>
            <pc:sldMk cId="444039393" sldId="275"/>
            <ac:spMk id="4098" creationId="{00000000-0000-0000-0000-000000000000}"/>
          </ac:spMkLst>
        </pc:spChg>
      </pc:sldChg>
      <pc:sldChg chg="del">
        <pc:chgData name="Claudio Da Silva" userId="1934ba45-2a66-4d12-ada7-d0d4ec66cbb2" providerId="ADAL" clId="{781E953A-1768-49D5-90B5-98FD0A3FA6FE}" dt="2021-12-09T01:49:26.804" v="102" actId="47"/>
        <pc:sldMkLst>
          <pc:docMk/>
          <pc:sldMk cId="3612139614" sldId="275"/>
        </pc:sldMkLst>
      </pc:sldChg>
      <pc:sldChg chg="modSp add mod">
        <pc:chgData name="Claudio Da Silva" userId="1934ba45-2a66-4d12-ada7-d0d4ec66cbb2" providerId="ADAL" clId="{781E953A-1768-49D5-90B5-98FD0A3FA6FE}" dt="2021-12-09T22:10:29.661" v="4519" actId="6549"/>
        <pc:sldMkLst>
          <pc:docMk/>
          <pc:sldMk cId="953268987" sldId="276"/>
        </pc:sldMkLst>
        <pc:spChg chg="mod">
          <ac:chgData name="Claudio Da Silva" userId="1934ba45-2a66-4d12-ada7-d0d4ec66cbb2" providerId="ADAL" clId="{781E953A-1768-49D5-90B5-98FD0A3FA6FE}" dt="2021-12-09T21:22:34.934" v="3494" actId="20577"/>
          <ac:spMkLst>
            <pc:docMk/>
            <pc:sldMk cId="953268987" sldId="276"/>
            <ac:spMk id="4" creationId="{00000000-0000-0000-0000-000000000000}"/>
          </ac:spMkLst>
        </pc:spChg>
        <pc:spChg chg="mod">
          <ac:chgData name="Claudio Da Silva" userId="1934ba45-2a66-4d12-ada7-d0d4ec66cbb2" providerId="ADAL" clId="{781E953A-1768-49D5-90B5-98FD0A3FA6FE}" dt="2021-12-09T21:25:54.225" v="3607" actId="20577"/>
          <ac:spMkLst>
            <pc:docMk/>
            <pc:sldMk cId="953268987" sldId="276"/>
            <ac:spMk id="8" creationId="{3F7EFCB4-0D1F-4D32-AD96-E1BE120FF4FB}"/>
          </ac:spMkLst>
        </pc:spChg>
        <pc:spChg chg="mod">
          <ac:chgData name="Claudio Da Silva" userId="1934ba45-2a66-4d12-ada7-d0d4ec66cbb2" providerId="ADAL" clId="{781E953A-1768-49D5-90B5-98FD0A3FA6FE}" dt="2021-12-09T21:36:02.823" v="3684" actId="20577"/>
          <ac:spMkLst>
            <pc:docMk/>
            <pc:sldMk cId="953268987" sldId="276"/>
            <ac:spMk id="4097" creationId="{00000000-0000-0000-0000-000000000000}"/>
          </ac:spMkLst>
        </pc:spChg>
        <pc:spChg chg="mod">
          <ac:chgData name="Claudio Da Silva" userId="1934ba45-2a66-4d12-ada7-d0d4ec66cbb2" providerId="ADAL" clId="{781E953A-1768-49D5-90B5-98FD0A3FA6FE}" dt="2021-12-09T22:10:29.661" v="4519" actId="6549"/>
          <ac:spMkLst>
            <pc:docMk/>
            <pc:sldMk cId="953268987" sldId="276"/>
            <ac:spMk id="4098" creationId="{00000000-0000-0000-0000-000000000000}"/>
          </ac:spMkLst>
        </pc:spChg>
      </pc:sldChg>
      <pc:sldChg chg="modSp add mod">
        <pc:chgData name="Claudio Da Silva" userId="1934ba45-2a66-4d12-ada7-d0d4ec66cbb2" providerId="ADAL" clId="{781E953A-1768-49D5-90B5-98FD0A3FA6FE}" dt="2021-12-09T21:26:04.578" v="3625" actId="20577"/>
        <pc:sldMkLst>
          <pc:docMk/>
          <pc:sldMk cId="1705887664" sldId="277"/>
        </pc:sldMkLst>
        <pc:spChg chg="mod">
          <ac:chgData name="Claudio Da Silva" userId="1934ba45-2a66-4d12-ada7-d0d4ec66cbb2" providerId="ADAL" clId="{781E953A-1768-49D5-90B5-98FD0A3FA6FE}" dt="2021-12-09T21:24:24.084" v="3503" actId="20577"/>
          <ac:spMkLst>
            <pc:docMk/>
            <pc:sldMk cId="1705887664" sldId="277"/>
            <ac:spMk id="4" creationId="{00000000-0000-0000-0000-000000000000}"/>
          </ac:spMkLst>
        </pc:spChg>
        <pc:spChg chg="mod">
          <ac:chgData name="Claudio Da Silva" userId="1934ba45-2a66-4d12-ada7-d0d4ec66cbb2" providerId="ADAL" clId="{781E953A-1768-49D5-90B5-98FD0A3FA6FE}" dt="2021-12-09T21:26:04.578" v="3625" actId="20577"/>
          <ac:spMkLst>
            <pc:docMk/>
            <pc:sldMk cId="1705887664" sldId="277"/>
            <ac:spMk id="8" creationId="{3F7EFCB4-0D1F-4D32-AD96-E1BE120FF4FB}"/>
          </ac:spMkLst>
        </pc:spChg>
        <pc:spChg chg="mod">
          <ac:chgData name="Claudio Da Silva" userId="1934ba45-2a66-4d12-ada7-d0d4ec66cbb2" providerId="ADAL" clId="{781E953A-1768-49D5-90B5-98FD0A3FA6FE}" dt="2021-12-09T20:38:51.033" v="3391" actId="20577"/>
          <ac:spMkLst>
            <pc:docMk/>
            <pc:sldMk cId="1705887664" sldId="277"/>
            <ac:spMk id="4097" creationId="{00000000-0000-0000-0000-000000000000}"/>
          </ac:spMkLst>
        </pc:spChg>
        <pc:spChg chg="mod">
          <ac:chgData name="Claudio Da Silva" userId="1934ba45-2a66-4d12-ada7-d0d4ec66cbb2" providerId="ADAL" clId="{781E953A-1768-49D5-90B5-98FD0A3FA6FE}" dt="2021-12-09T20:40:01.406" v="3418" actId="1036"/>
          <ac:spMkLst>
            <pc:docMk/>
            <pc:sldMk cId="1705887664" sldId="277"/>
            <ac:spMk id="4098" creationId="{00000000-0000-0000-0000-000000000000}"/>
          </ac:spMkLst>
        </pc:spChg>
      </pc:sldChg>
      <pc:sldMasterChg chg="modSp mod">
        <pc:chgData name="Claudio Da Silva" userId="1934ba45-2a66-4d12-ada7-d0d4ec66cbb2" providerId="ADAL" clId="{781E953A-1768-49D5-90B5-98FD0A3FA6FE}" dt="2021-12-13T19:27:03.824" v="4557" actId="20577"/>
        <pc:sldMasterMkLst>
          <pc:docMk/>
          <pc:sldMasterMk cId="0" sldId="2147483648"/>
        </pc:sldMasterMkLst>
        <pc:spChg chg="mod">
          <ac:chgData name="Claudio Da Silva" userId="1934ba45-2a66-4d12-ada7-d0d4ec66cbb2" providerId="ADAL" clId="{781E953A-1768-49D5-90B5-98FD0A3FA6FE}" dt="2021-12-13T19:27:03.824" v="4557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Claudio Da Silva" userId="1934ba45-2a66-4d12-ada7-d0d4ec66cbb2" providerId="ADAL" clId="{781E953A-1768-49D5-90B5-98FD0A3FA6FE}" dt="2021-12-09T21:20:57.235" v="3434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Claudio Da Silva" userId="1934ba45-2a66-4d12-ada7-d0d4ec66cbb2" providerId="ADAL" clId="{781E953A-1768-49D5-90B5-98FD0A3FA6FE}" dt="2021-12-09T21:21:05.934" v="3452" actId="20577"/>
          <ac:spMkLst>
            <pc:docMk/>
            <pc:sldMasterMk cId="0" sldId="2147483648"/>
            <ac:spMk id="1028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36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88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00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79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9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Claudio da Silva, Facebook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Claudio da Silva, Facebook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Claudio da Silva, Meta Platforms Inc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802.11-21/2007r0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for Draft (D0.1) Text Writing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35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2021-12-13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3952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500105"/>
              </p:ext>
            </p:extLst>
          </p:nvPr>
        </p:nvGraphicFramePr>
        <p:xfrm>
          <a:off x="995363" y="2768600"/>
          <a:ext cx="10128250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016" imgH="2549353" progId="Word.Document.8">
                  <p:embed/>
                </p:oleObj>
              </mc:Choice>
              <mc:Fallback>
                <p:oleObj name="Document" r:id="rId3" imgW="10444016" imgH="254935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768600"/>
                        <a:ext cx="10128250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33176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(1/4)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30361"/>
            <a:ext cx="10475383" cy="461803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The chair will call for volunteers to write D0.1 text.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Topics will be defined based on subclauses of the SFD (assuming there is at least one motion approved for that subclause).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technical editor will create an initial list of topics and share it with the group before the call for volunteers is made. Re-organizations and re-classifications may </a:t>
            </a:r>
            <a:r>
              <a:rPr lang="en-US" sz="1800"/>
              <a:t>be requested.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Any member can volunteer for this task and will be included in the respective topic task team (TTT).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For each topic, a member will be assigned to be its point of contact (POC).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Any member can volunteer to be the POC for a given subclause/topic; however, the POC is expected to be familiar with technical details of the area (e.g., has contributed to the SFD on that subclause/topic). Additionally, the POC should have experience in spec text writing.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If more than one member volunteers to be a POC for the same topic, a POC will be selected after discussion in a conference call.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The technical editor will maintain on mentor an updated list of TTTs, POCs, and volunteers.</a:t>
            </a:r>
            <a:endParaRPr lang="en-GB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(2/4)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475383" cy="47228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It is of the responsibility of the POC to: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Prepare a base document (with draft text) of the subclauses belonging to the topic and upload it to mentor.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The POC must notify the group that a base document has been created by sending an email to </a:t>
            </a:r>
            <a:r>
              <a:rPr lang="en-US" sz="1600" dirty="0" err="1"/>
              <a:t>TGbf’s</a:t>
            </a:r>
            <a:r>
              <a:rPr lang="en-US" sz="1600" dirty="0"/>
              <a:t> reflector.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Assign tasks to volunteers.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Merge draft text provided by volunteers into the base document.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Ensure that the draft text has no conflicts.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Ensure that all the concepts/motions found in the SFD are covered by the draft text.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If any issues happen in a TTT (for example, its members are not able to converge), any of its members can request time to the chair and discuss the issue in a </a:t>
            </a:r>
            <a:r>
              <a:rPr lang="en-US" sz="2200" dirty="0" err="1"/>
              <a:t>TGbf</a:t>
            </a:r>
            <a:r>
              <a:rPr lang="en-US" sz="2200" dirty="0"/>
              <a:t> conference call to seek guidance.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Guidance can be in the form of technical feedback and/or narrowing down options via SP.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chair will give priority to such discussions when preparing the agenda for a conference call.</a:t>
            </a: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3005248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(3/4)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475383" cy="38100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When the draft text for a particular subclause/topic is completed, the POC should notify the group (by sending an email to </a:t>
            </a:r>
            <a:r>
              <a:rPr lang="en-US" sz="2200" dirty="0" err="1"/>
              <a:t>TGbf’s</a:t>
            </a:r>
            <a:r>
              <a:rPr lang="en-US" sz="2200" dirty="0"/>
              <a:t> reflector) and request time to present the contribution.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contribution (r0) must be posted to mentor at least 3 days prior to its presentation.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 SP should be run on the contribution.  If the SP shows group support, the POC should ask the chair to prepare a motion and run it in the next conference call that satisfies the 10-day approval requirement. If the motion receives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75% approval vote</a:t>
            </a:r>
            <a:r>
              <a:rPr lang="en-US" sz="1800" dirty="0"/>
              <a:t>, the technical editor will incorporate the spec text into D0.1.  Otherwise, the spec text will not be included in its current form.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4440393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(4/4)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475383" cy="38100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The chair will also give priority to contributions that address TBDs found in the SFD.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contribution should clearly identify the TBDs and the topic being addressed.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Contributions that address TBDs should be prepared by the POC of the specific topic; however, any other member can bring one of such contributions to </a:t>
            </a:r>
            <a:r>
              <a:rPr lang="en-US" sz="1800" dirty="0" err="1"/>
              <a:t>TGbf</a:t>
            </a:r>
            <a:r>
              <a:rPr lang="en-US" sz="1800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contribution (r0) must be posted to mentor at least 3 days prior to its presentation.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 SP should be run on the contribution.  If the SP shows group support, the POC should ask the chair to prepare a motion and run it in the next conference call that satisfies the 10-day approval requirement. If the motion receives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75% approval vote</a:t>
            </a:r>
            <a:r>
              <a:rPr lang="en-US" sz="1800" dirty="0"/>
              <a:t>, the technical editor will incorporate the spec text into D0.1.  Otherwise, the spec text will not be included in its current form.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9532689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Reminder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2133600"/>
            <a:ext cx="10475383" cy="3810000"/>
          </a:xfrm>
          <a:ln/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4000" dirty="0"/>
              <a:t>All f</a:t>
            </a:r>
            <a:r>
              <a:rPr lang="en-US" sz="4000" dirty="0">
                <a:effectLst/>
                <a:ea typeface="Times New Roman" panose="02020603050405020304" pitchFamily="18" charset="0"/>
              </a:rPr>
              <a:t>igures included in the draft MUST be provided to the editor as a Visio file (monochromatic)!</a:t>
            </a:r>
            <a:endParaRPr lang="en-US" sz="4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17058876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3400"/>
            <a:ext cx="10361084" cy="1065213"/>
          </a:xfrm>
        </p:spPr>
        <p:txBody>
          <a:bodyPr/>
          <a:lstStyle/>
          <a:p>
            <a:r>
              <a:rPr lang="en-GB" dirty="0"/>
              <a:t>Timeline (Tentative)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76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Week of January 3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Editor provides initial list of topics (and updated SFD revision)  (Monday)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Chair issues call for volunteers                                                      (Monday)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POCs and volunteers are identified for topics in the initial list     (Friday)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January 28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Deadline for baseline document for each topic (in the initial list) to be uploaded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March 8 (Tuesday)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Deadline for contributions to pass motion and be included in D0.1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/>
              <a:t>March 13 (Friday)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Deadline for the technical editor release D0.1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/>
              <a:t>March 2022 IEEE Plenary (March 13-18)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Approve D0.1, seek approval to go to comment collection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353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1026</TotalTime>
  <Words>1003</Words>
  <Application>Microsoft Office PowerPoint</Application>
  <PresentationFormat>Widescreen</PresentationFormat>
  <Paragraphs>99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Microsoft Word 97 - 2003 Document</vt:lpstr>
      <vt:lpstr>Guidelines for Draft (D0.1) Text Writing</vt:lpstr>
      <vt:lpstr>Guidelines (1/4)</vt:lpstr>
      <vt:lpstr>Guidelines (2/4)</vt:lpstr>
      <vt:lpstr>Guidelines (3/4)</vt:lpstr>
      <vt:lpstr>Guidelines (4/4)</vt:lpstr>
      <vt:lpstr>Reminder</vt:lpstr>
      <vt:lpstr>Timeline (Tentative)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Claudio Da Silva</dc:creator>
  <cp:lastModifiedBy>Claudio Da Silva</cp:lastModifiedBy>
  <cp:revision>7</cp:revision>
  <cp:lastPrinted>1601-01-01T00:00:00Z</cp:lastPrinted>
  <dcterms:created xsi:type="dcterms:W3CDTF">2021-10-08T15:24:22Z</dcterms:created>
  <dcterms:modified xsi:type="dcterms:W3CDTF">2021-12-13T19:28:59Z</dcterms:modified>
</cp:coreProperties>
</file>