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5" r:id="rId17"/>
    <p:sldId id="2373" r:id="rId18"/>
    <p:sldId id="2370"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07" d="100"/>
          <a:sy n="107" d="100"/>
        </p:scale>
        <p:origin x="870" y="102"/>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2001r1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December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1-12-15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December 16,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by unanimous consent (19 on the call)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Discussion of January interim meeting activities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Brief review of updated Requirements tracking document (21/1848r2), including procedure for adding/editing requirements in Requirements Tracking document </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Submission for STA MAC address setting – 21/1854r1</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184529898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September 802.11 Electronic Interim: 11-21/1551r0,</a:t>
            </a:r>
          </a:p>
          <a:p>
            <a:r>
              <a:rPr lang="en-US" dirty="0" err="1"/>
              <a:t>TGbi</a:t>
            </a:r>
            <a:r>
              <a:rPr lang="en-US" dirty="0"/>
              <a:t> Teleconferences: </a:t>
            </a:r>
            <a:r>
              <a:rPr lang="en-US" dirty="0">
                <a:sym typeface="Arial"/>
              </a:rPr>
              <a:t>11-21/1663r1, 11-21/1752r0, </a:t>
            </a:r>
            <a:r>
              <a:rPr lang="en-US" dirty="0">
                <a:solidFill>
                  <a:schemeClr val="tx1"/>
                </a:solidFill>
                <a:sym typeface="Arial"/>
              </a:rPr>
              <a:t>11-21/1788r0</a:t>
            </a:r>
          </a:p>
          <a:p>
            <a:endParaRPr lang="en-US" dirty="0"/>
          </a:p>
          <a:p>
            <a:r>
              <a:rPr lang="en-US" dirty="0"/>
              <a:t>Mover: Dan Harkins</a:t>
            </a:r>
          </a:p>
          <a:p>
            <a:r>
              <a:rPr lang="en-US" dirty="0"/>
              <a:t>Second: Po-Kai Huang</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December teleconference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December 802.11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December 16</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11763</TotalTime>
  <Words>1992</Words>
  <Application>Microsoft Office PowerPoint</Application>
  <PresentationFormat>On-screen Show (4:3)</PresentationFormat>
  <Paragraphs>172</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December 16, 2021 </vt:lpstr>
      <vt:lpstr>Timeline</vt:lpstr>
      <vt:lpstr>Motion # 6</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178</cp:revision>
  <dcterms:modified xsi:type="dcterms:W3CDTF">2021-12-16T14:49:32Z</dcterms:modified>
</cp:coreProperties>
</file>