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1" r:id="rId6"/>
    <p:sldId id="369" r:id="rId7"/>
    <p:sldId id="370" r:id="rId8"/>
    <p:sldId id="371" r:id="rId9"/>
    <p:sldId id="372" r:id="rId10"/>
    <p:sldId id="262" r:id="rId11"/>
    <p:sldId id="289" r:id="rId12"/>
    <p:sldId id="266" r:id="rId13"/>
    <p:sldId id="290" r:id="rId14"/>
    <p:sldId id="283" r:id="rId15"/>
    <p:sldId id="288" r:id="rId16"/>
    <p:sldId id="2375" r:id="rId17"/>
    <p:sldId id="2373" r:id="rId18"/>
    <p:sldId id="2370" r:id="rId19"/>
    <p:sldId id="293" r:id="rId20"/>
    <p:sldId id="267"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07" d="100"/>
          <a:sy n="107" d="100"/>
        </p:scale>
        <p:origin x="870" y="102"/>
      </p:cViewPr>
      <p:guideLst/>
    </p:cSldViewPr>
  </p:slideViewPr>
  <p:notesTextViewPr>
    <p:cViewPr>
      <p:scale>
        <a:sx n="1" d="1"/>
        <a:sy n="1" d="1"/>
      </p:scale>
      <p:origin x="0" y="0"/>
    </p:cViewPr>
  </p:notesTextViewPr>
  <p:sorterViewPr>
    <p:cViewPr>
      <p:scale>
        <a:sx n="100" d="100"/>
        <a:sy n="100" d="100"/>
      </p:scale>
      <p:origin x="0" y="-13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1798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December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2001r1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December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1-12-15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December 16,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review – approved by unanimous consent (19 on the call)</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Discussion of January interim meeting activities</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Brief review of updated Requirements tracking document (21/1848r2), including procedure for adding/editing requirements in Requirements Tracking document </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Submission for STA MAC address setting – 21/1854r1</a:t>
            </a:r>
          </a:p>
          <a:p>
            <a:pPr marL="285750" lvl="1" indent="-285750">
              <a:buFont typeface="Arial" panose="020B0604020202020204" pitchFamily="34" charset="0"/>
              <a:buChar char="•"/>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                                                                                                                                                                                                                                                                                                                                                                                                                                                                                                                                                                                                                                                                                                                                                                                                                                                                                                                                                                                                                                                                                                                                                                                                                                                                                                                                                                                                                                                                                                                                                                                                                                                                       </a:t>
            </a:r>
            <a:endParaRPr lang="en-US" dirty="0"/>
          </a:p>
        </p:txBody>
      </p:sp>
    </p:spTree>
    <p:extLst>
      <p:ext uri="{BB962C8B-B14F-4D97-AF65-F5344CB8AC3E}">
        <p14:creationId xmlns:p14="http://schemas.microsoft.com/office/powerpoint/2010/main" val="184529898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January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6</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minutes for:</a:t>
            </a:r>
          </a:p>
          <a:p>
            <a:r>
              <a:rPr lang="en-US" dirty="0"/>
              <a:t>2021 September 802.11 Electronic Interim: 11-21/1551r0,</a:t>
            </a:r>
          </a:p>
          <a:p>
            <a:r>
              <a:rPr lang="en-US" dirty="0" err="1"/>
              <a:t>TGbi</a:t>
            </a:r>
            <a:r>
              <a:rPr lang="en-US" dirty="0"/>
              <a:t> Teleconferences: </a:t>
            </a:r>
            <a:r>
              <a:rPr lang="en-US" dirty="0">
                <a:sym typeface="Arial"/>
              </a:rPr>
              <a:t>11-21/1663r1, 11-21/1752r0, </a:t>
            </a:r>
            <a:r>
              <a:rPr lang="en-US" dirty="0">
                <a:solidFill>
                  <a:schemeClr val="tx1"/>
                </a:solidFill>
                <a:sym typeface="Arial"/>
              </a:rPr>
              <a:t>11-21/1788r0</a:t>
            </a:r>
          </a:p>
          <a:p>
            <a:endParaRPr lang="en-US" dirty="0"/>
          </a:p>
          <a:p>
            <a:r>
              <a:rPr lang="en-US" dirty="0"/>
              <a:t>Mover: Dan Harkins</a:t>
            </a:r>
          </a:p>
          <a:p>
            <a:r>
              <a:rPr lang="en-US" dirty="0"/>
              <a:t>Second: Po-Kai Huang</a:t>
            </a:r>
          </a:p>
          <a:p>
            <a:endParaRPr lang="en-US" dirty="0"/>
          </a:p>
          <a:p>
            <a:r>
              <a:rPr lang="en-US" dirty="0">
                <a:solidFill>
                  <a:schemeClr val="tx1"/>
                </a:solidFill>
              </a:rPr>
              <a:t>Approved by unanimous consent, with 63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December teleconference </a:t>
            </a:r>
            <a:r>
              <a:rPr dirty="0"/>
              <a:t>202</a:t>
            </a:r>
            <a:r>
              <a:rPr lang="en-US" dirty="0"/>
              <a:t>1</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December 802.11 Plenary Session</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December 16</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11763</TotalTime>
  <Words>1992</Words>
  <Application>Microsoft Office PowerPoint</Application>
  <PresentationFormat>On-screen Show (4:3)</PresentationFormat>
  <Paragraphs>172</Paragraphs>
  <Slides>20</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December 16, 2021 </vt:lpstr>
      <vt:lpstr>Timeline</vt:lpstr>
      <vt:lpstr>Motion # 6</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178</cp:revision>
  <dcterms:modified xsi:type="dcterms:W3CDTF">2021-12-16T14:49:32Z</dcterms:modified>
</cp:coreProperties>
</file>