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86" r:id="rId22"/>
    <p:sldId id="1182" r:id="rId23"/>
    <p:sldId id="1183" r:id="rId24"/>
    <p:sldId id="1187"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0" d="100"/>
          <a:sy n="70" d="100"/>
        </p:scale>
        <p:origin x="58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1/11-21-2018-02-00bd-tgbd-lb259-comments.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6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Jan 4</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2022</a:t>
            </a:r>
            <a:r>
              <a:rPr lang="en-US" altLang="zh-CN" sz="2000" dirty="0">
                <a:solidFill>
                  <a:schemeClr val="bg1">
                    <a:lumMod val="85000"/>
                  </a:schemeClr>
                </a:solidFill>
                <a:cs typeface="+mn-ea"/>
                <a:sym typeface="+mn-ea"/>
              </a:rPr>
              <a:t>, </a:t>
            </a:r>
            <a:r>
              <a:rPr lang="en-US" altLang="zh-CN" sz="2000" dirty="0" smtClean="0">
                <a:solidFill>
                  <a:schemeClr val="bg1">
                    <a:lumMod val="85000"/>
                  </a:schemeClr>
                </a:solidFill>
                <a:cs typeface="+mn-ea"/>
                <a:sym typeface="+mn-ea"/>
              </a:rPr>
              <a:t>	10:00am ~ 11:59am</a:t>
            </a:r>
            <a:r>
              <a:rPr lang="en-US" altLang="zh-CN" sz="2000" dirty="0">
                <a:solidFill>
                  <a:schemeClr val="bg1">
                    <a:lumMod val="85000"/>
                  </a:schemeClr>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9:00am ~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583777381"/>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a:t>
                      </a:r>
                      <a:r>
                        <a:rPr lang="en-US" altLang="zh-CN" sz="1200" baseline="0" dirty="0" smtClean="0">
                          <a:solidFill>
                            <a:srgbClr val="0070C0"/>
                          </a:solidFill>
                        </a:rPr>
                        <a:t>11-21/1999r2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chemeClr val="tx1"/>
                </a:solidFill>
                <a:latin typeface="Calibri" panose="020F0502020204030204" pitchFamily="34" charset="0"/>
                <a:cs typeface="Calibri" panose="020F0502020204030204" pitchFamily="34" charset="0"/>
              </a:rPr>
              <a:t>Motozuka</a:t>
            </a:r>
            <a:r>
              <a:rPr lang="en-US" altLang="zh-CN" sz="1600" dirty="0" smtClean="0">
                <a:solidFill>
                  <a:schemeClr val="tx1"/>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11-22/0007, lb259-comment-resolution, Stephan Sand (German Aerospace Center (DLR))</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Call </a:t>
            </a:r>
            <a:r>
              <a:rPr lang="en-US" altLang="zh-CN" sz="1600" dirty="0" smtClean="0">
                <a:solidFill>
                  <a:schemeClr val="tx1"/>
                </a:solidFill>
                <a:latin typeface="Calibri" panose="020F0502020204030204" pitchFamily="34" charset="0"/>
                <a:cs typeface="Calibri" panose="020F0502020204030204" pitchFamily="34" charset="0"/>
              </a:rPr>
              <a:t>for CRs.</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D3.0 LB 259 </a:t>
            </a:r>
            <a:r>
              <a:rPr kumimoji="0" lang="en-US" altLang="zh-CN"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summary</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p>
          <a:p>
            <a:pPr lvl="1" algn="just" eaLnBrk="0" hangingPunct="0">
              <a:defRPr/>
            </a:pPr>
            <a:r>
              <a:rPr lang="en-US" altLang="zh-CN" dirty="0">
                <a:solidFill>
                  <a:srgbClr val="00B050"/>
                </a:solidFill>
              </a:rPr>
              <a:t>11-21/2034, lb259-cr-clause-32-2-2-and-Annex-B, Bo Sun (ZTE Corporation)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Jan 11</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Result</a:t>
            </a:r>
            <a:endParaRPr lang="zh-CN" altLang="en-US" dirty="0"/>
          </a:p>
        </p:txBody>
      </p:sp>
      <p:sp>
        <p:nvSpPr>
          <p:cNvPr id="3" name="内容占位符 2"/>
          <p:cNvSpPr>
            <a:spLocks noGrp="1"/>
          </p:cNvSpPr>
          <p:nvPr>
            <p:ph idx="1"/>
          </p:nvPr>
        </p:nvSpPr>
        <p:spPr>
          <a:xfrm>
            <a:off x="1008826" y="5867336"/>
            <a:ext cx="10725826" cy="608077"/>
          </a:xfrm>
        </p:spPr>
        <p:txBody>
          <a:bodyPr>
            <a:normAutofit fontScale="77500" lnSpcReduction="20000"/>
          </a:bodyPr>
          <a:lstStyle/>
          <a:p>
            <a:r>
              <a:rPr lang="en-US" altLang="zh-CN" dirty="0" smtClean="0"/>
              <a:t>LB 259 Comments: total 107, including 34 editorial comments, 68 tech comments and 5 general comments.</a:t>
            </a:r>
            <a:endParaRPr lang="en-US" altLang="zh-CN" dirty="0"/>
          </a:p>
          <a:p>
            <a:r>
              <a:rPr lang="en-US" altLang="zh-CN" dirty="0" smtClean="0"/>
              <a:t>Comment spreadsheet for LB 259 with assignment : </a:t>
            </a:r>
            <a:r>
              <a:rPr lang="en-US" altLang="zh-CN" b="0" u="sng" dirty="0">
                <a:hlinkClick r:id="rId2"/>
              </a:rPr>
              <a:t>https://</a:t>
            </a:r>
            <a:r>
              <a:rPr lang="en-US" altLang="zh-CN" b="0" u="sng" dirty="0" smtClean="0">
                <a:hlinkClick r:id="rId2"/>
              </a:rPr>
              <a:t>mentor.ieee.org/802.11/dcn/21/11-21-2018-02-00bd-tgbd-lb259-comments.xlsx</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pic>
        <p:nvPicPr>
          <p:cNvPr id="6" name="图片 5"/>
          <p:cNvPicPr>
            <a:picLocks noChangeAspect="1"/>
          </p:cNvPicPr>
          <p:nvPr/>
        </p:nvPicPr>
        <p:blipFill>
          <a:blip r:embed="rId3"/>
          <a:stretch>
            <a:fillRect/>
          </a:stretch>
        </p:blipFill>
        <p:spPr>
          <a:xfrm>
            <a:off x="2178845" y="1661411"/>
            <a:ext cx="7193670" cy="4053529"/>
          </a:xfrm>
          <a:prstGeom prst="rect">
            <a:avLst/>
          </a:prstGeom>
        </p:spPr>
      </p:pic>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5543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a:t>11-21/2034, lb259-cr-clause-32-2-2-and-Annex-B, Bo Sun (ZTE Corporation)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Comment resolutions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algn="just">
              <a:defRPr/>
            </a:pPr>
            <a:r>
              <a:rPr lang="en-US" altLang="zh-CN" sz="2100" dirty="0"/>
              <a:t>11-22/0033, D3.0 Comment Resolution Annex C MIB, Hiroyuki </a:t>
            </a:r>
            <a:r>
              <a:rPr lang="en-US" altLang="zh-CN" sz="2100" dirty="0" err="1"/>
              <a:t>Motozuka</a:t>
            </a:r>
            <a:r>
              <a:rPr lang="en-US" altLang="zh-CN" sz="2100" dirty="0"/>
              <a:t> (Panasonic)</a:t>
            </a:r>
          </a:p>
          <a:p>
            <a:pPr marL="800100" lvl="1" algn="just">
              <a:defRPr/>
            </a:pPr>
            <a:r>
              <a:rPr lang="en-US" altLang="zh-CN" sz="2100" dirty="0"/>
              <a:t>11-22/0007, lb259-comment-resolution, Stephan Sand (German Aerospace Center (DLR))</a:t>
            </a:r>
          </a:p>
          <a:p>
            <a:pPr algn="just" eaLnBrk="0" hangingPunct="0">
              <a:defRPr/>
            </a:pPr>
            <a:r>
              <a:rPr lang="en-US" altLang="en-GB" dirty="0" smtClean="0"/>
              <a:t>Any </a:t>
            </a:r>
            <a:r>
              <a:rPr lang="en-US" altLang="en-GB" dirty="0" smtClean="0"/>
              <a:t>other business?</a:t>
            </a:r>
          </a:p>
          <a:p>
            <a:pPr algn="just" eaLnBrk="0" hangingPunct="0">
              <a:defRPr/>
            </a:pPr>
            <a:r>
              <a:rPr lang="en-US" altLang="en-GB" dirty="0" smtClean="0"/>
              <a:t>Next </a:t>
            </a:r>
            <a:r>
              <a:rPr lang="en-US" altLang="en-GB" dirty="0"/>
              <a:t>teleconference </a:t>
            </a:r>
            <a:r>
              <a:rPr lang="en-US" altLang="en-GB" dirty="0" smtClean="0"/>
              <a:t>will be during IEEE 802.11 Jan interim week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11-21/2034)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 2021</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11-21/2034r0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3016</a:t>
            </a:r>
            <a:r>
              <a:rPr lang="en-GB" altLang="zh-CN" sz="2100" dirty="0">
                <a:latin typeface="Calibri" panose="020F0502020204030204" pitchFamily="34" charset="0"/>
                <a:cs typeface="Calibri" panose="020F0502020204030204" pitchFamily="34" charset="0"/>
              </a:rPr>
              <a:t>, 3019, 3020, 3027 and 3087</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Tree>
    <p:extLst>
      <p:ext uri="{BB962C8B-B14F-4D97-AF65-F5344CB8AC3E}">
        <p14:creationId xmlns:p14="http://schemas.microsoft.com/office/powerpoint/2010/main" val="212643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114197</TotalTime>
  <Words>2043</Words>
  <Application>Microsoft Office PowerPoint</Application>
  <PresentationFormat>宽屏</PresentationFormat>
  <Paragraphs>313</Paragraphs>
  <Slides>24</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2022 and future</vt:lpstr>
      <vt:lpstr>TGbd Documents Update</vt:lpstr>
      <vt:lpstr>Current TGbd Timeline</vt:lpstr>
      <vt:lpstr>Submission List (Call for submissions)</vt:lpstr>
      <vt:lpstr>IEEE 802.11 TGbd Teleconference</vt:lpstr>
      <vt:lpstr>PowerPoint 演示文稿</vt:lpstr>
      <vt:lpstr>LB 259 Result</vt:lpstr>
      <vt:lpstr>IEEE 802.11 TGbd Teleconference</vt:lpstr>
      <vt:lpstr>PowerPoint 演示文稿</vt:lpstr>
      <vt:lpstr>SP #1 (CR, 11-21/2034) </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5285</cp:revision>
  <cp:lastPrinted>2014-11-04T15:04:00Z</cp:lastPrinted>
  <dcterms:created xsi:type="dcterms:W3CDTF">2007-04-17T18:10:00Z</dcterms:created>
  <dcterms:modified xsi:type="dcterms:W3CDTF">2022-01-11T08:52:21Z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