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2" r:id="rId20"/>
    <p:sldId id="1181" r:id="rId21"/>
    <p:sldId id="1186" r:id="rId22"/>
    <p:sldId id="1182" r:id="rId23"/>
    <p:sldId id="1183"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70" d="100"/>
          <a:sy n="70" d="100"/>
        </p:scale>
        <p:origin x="584"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Dec</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/1999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21/11-21-2018-02-00bd-tgbd-lb259-comments.xls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259" r:id="rId4" imgW="8290560" imgH="1017905" progId="Word.Document.8">
                  <p:embed/>
                </p:oleObj>
              </mc:Choice>
              <mc:Fallback>
                <p:oleObj r:id="rId4" imgW="8290560" imgH="1017905" progId="Word.Document.8">
                  <p:embed/>
                  <p:pic>
                    <p:nvPicPr>
                      <p:cNvPr id="0" name="图片 3075"/>
                      <p:cNvPicPr/>
                      <p:nvPr/>
                    </p:nvPicPr>
                    <p:blipFill>
                      <a:blip r:embed="rId5"/>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Jan 2022 and future</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000" dirty="0" smtClean="0">
                <a:solidFill>
                  <a:schemeClr val="bg1">
                    <a:lumMod val="85000"/>
                  </a:schemeClr>
                </a:solidFill>
                <a:cs typeface="+mn-ea"/>
                <a:sym typeface="+mn-ea"/>
              </a:rPr>
              <a:t>Jan 4</a:t>
            </a:r>
            <a:r>
              <a:rPr lang="en-US" altLang="zh-CN" sz="2000" baseline="30000" dirty="0" smtClean="0">
                <a:solidFill>
                  <a:schemeClr val="bg1">
                    <a:lumMod val="85000"/>
                  </a:schemeClr>
                </a:solidFill>
                <a:cs typeface="+mn-ea"/>
                <a:sym typeface="+mn-ea"/>
              </a:rPr>
              <a:t>th</a:t>
            </a:r>
            <a:r>
              <a:rPr lang="en-US" altLang="zh-CN" sz="2000" dirty="0" smtClean="0">
                <a:solidFill>
                  <a:schemeClr val="bg1">
                    <a:lumMod val="85000"/>
                  </a:schemeClr>
                </a:solidFill>
                <a:cs typeface="+mn-ea"/>
                <a:sym typeface="+mn-ea"/>
              </a:rPr>
              <a:t>, 2022</a:t>
            </a:r>
            <a:r>
              <a:rPr lang="en-US" altLang="zh-CN" sz="2000" dirty="0">
                <a:solidFill>
                  <a:schemeClr val="bg1">
                    <a:lumMod val="85000"/>
                  </a:schemeClr>
                </a:solidFill>
                <a:cs typeface="+mn-ea"/>
                <a:sym typeface="+mn-ea"/>
              </a:rPr>
              <a:t>, </a:t>
            </a:r>
            <a:r>
              <a:rPr lang="en-US" altLang="zh-CN" sz="2000" dirty="0" smtClean="0">
                <a:solidFill>
                  <a:schemeClr val="bg1">
                    <a:lumMod val="85000"/>
                  </a:schemeClr>
                </a:solidFill>
                <a:cs typeface="+mn-ea"/>
                <a:sym typeface="+mn-ea"/>
              </a:rPr>
              <a:t>	10:00am ~ 11:59am</a:t>
            </a:r>
            <a:r>
              <a:rPr lang="en-US" altLang="zh-CN" sz="2000" dirty="0">
                <a:solidFill>
                  <a:schemeClr val="bg1">
                    <a:lumMod val="85000"/>
                  </a:schemeClr>
                </a:solidFill>
                <a:cs typeface="+mn-ea"/>
                <a:sym typeface="+mn-ea"/>
              </a:rPr>
              <a:t>, ET</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Jan 11</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2022, 	9:00am ~ 11:00am, ET</a:t>
            </a:r>
            <a:endParaRPr lang="en-US" altLang="zh-CN" sz="2000" dirty="0">
              <a:solidFill>
                <a:srgbClr val="00B050"/>
              </a:solidFill>
              <a:cs typeface="+mn-ea"/>
              <a:sym typeface="+mn-ea"/>
            </a:endParaRPr>
          </a:p>
          <a:p>
            <a:pPr eaLnBrk="1" hangingPunct="1"/>
            <a:endParaRPr lang="en-US" altLang="zh-CN" sz="2000" dirty="0">
              <a:solidFill>
                <a:srgbClr val="00B050"/>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755151174"/>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a:t>
                      </a:r>
                      <a:r>
                        <a:rPr lang="en-US" altLang="zh-CN" sz="1200" baseline="0" dirty="0" smtClean="0">
                          <a:solidFill>
                            <a:srgbClr val="0070C0"/>
                          </a:solidFill>
                        </a:rPr>
                        <a:t> 11-21/1999r1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a:t>
                      </a:r>
                      <a:r>
                        <a:rPr lang="en-US" altLang="zh-CN" sz="1200" baseline="0" dirty="0" smtClean="0">
                          <a:solidFill>
                            <a:srgbClr val="0070C0"/>
                          </a:solidFill>
                          <a:sym typeface="+mn-ea"/>
                        </a:rPr>
                        <a:t>11/21/1863r0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11-19/2045r14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a:t>
                      </a:r>
                      <a:r>
                        <a:rPr lang="en-US" altLang="zh-CN" sz="1200" dirty="0" smtClean="0">
                          <a:solidFill>
                            <a:srgbClr val="0070C0"/>
                          </a:solidFill>
                        </a:rPr>
                        <a:t>11-21/2018r2 (LB259)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u="sng" kern="0" dirty="0" smtClean="0">
                <a:solidFill>
                  <a:srgbClr val="0070C0"/>
                </a:solidFill>
                <a:sym typeface="+mn-ea"/>
              </a:rPr>
              <a:t>D4.0 LB recirculation					Mar 2022</a:t>
            </a:r>
          </a:p>
          <a:p>
            <a:pPr lvl="1" defTabSz="337185">
              <a:buFont typeface="Arial" panose="020B0604020202020204" pitchFamily="34" charset="0"/>
              <a:buChar char="•"/>
              <a:defRPr/>
            </a:pPr>
            <a:r>
              <a:rPr lang="en-US" altLang="en-US" sz="2000" u="sng" kern="0" dirty="0" smtClean="0">
                <a:solidFill>
                  <a:srgbClr val="0070C0"/>
                </a:solidFill>
                <a:sym typeface="+mn-ea"/>
              </a:rPr>
              <a:t>D4.0 LB unchanged </a:t>
            </a:r>
            <a:r>
              <a:rPr lang="en-US" altLang="en-US" sz="2000" u="sng" kern="0" dirty="0">
                <a:solidFill>
                  <a:srgbClr val="0070C0"/>
                </a:solidFill>
                <a:sym typeface="+mn-ea"/>
              </a:rPr>
              <a:t>recirculation 		</a:t>
            </a:r>
            <a:r>
              <a:rPr lang="en-US" altLang="en-US" sz="2000" u="sng" kern="0" dirty="0" smtClean="0">
                <a:solidFill>
                  <a:srgbClr val="0070C0"/>
                </a:solidFill>
                <a:sym typeface="+mn-ea"/>
              </a:rPr>
              <a:t>Mar 2022</a:t>
            </a:r>
            <a:endParaRPr lang="en-US" altLang="en-US" sz="2000" u="sng" kern="0" dirty="0">
              <a:solidFill>
                <a:srgbClr val="0070C0"/>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11-21/2034, lb259-cr-clause-32-2-2-and-Annex-B, Bo Sun (ZTE Corporation)</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Call for CRs.</a:t>
            </a:r>
            <a:endParaRPr lang="zh-CN"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11bd</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D3.0 LB 259 </a:t>
            </a:r>
            <a:r>
              <a:rPr kumimoji="0" lang="en-US" altLang="zh-CN"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summary</a:t>
            </a:r>
            <a:endPar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Comment resolutions (call for submissions)</a:t>
            </a:r>
          </a:p>
          <a:p>
            <a:pPr lvl="1" algn="just" eaLnBrk="0" hangingPunct="0">
              <a:defRPr/>
            </a:pPr>
            <a:r>
              <a:rPr lang="en-US" altLang="zh-CN" dirty="0">
                <a:solidFill>
                  <a:srgbClr val="00B050"/>
                </a:solidFill>
              </a:rPr>
              <a:t>11-21/2034, lb259-cr-clause-32-2-2-and-Annex-B, Bo Sun (ZTE Corporation)</a:t>
            </a:r>
          </a:p>
          <a:p>
            <a:pPr algn="just" eaLnBrk="0" hangingPunct="0">
              <a:defRPr/>
            </a:pPr>
            <a:r>
              <a:rPr lang="en-US" altLang="en-GB" dirty="0" smtClean="0"/>
              <a:t>Any other business?</a:t>
            </a:r>
          </a:p>
          <a:p>
            <a:pPr algn="just" eaLnBrk="0" hangingPunct="0">
              <a:defRPr/>
            </a:pPr>
            <a:r>
              <a:rPr lang="en-US" altLang="en-GB" dirty="0" smtClean="0"/>
              <a:t>Next </a:t>
            </a:r>
            <a:r>
              <a:rPr lang="en-US" altLang="en-GB" dirty="0"/>
              <a:t>teleconference on </a:t>
            </a:r>
            <a:r>
              <a:rPr lang="en-US" altLang="en-GB" dirty="0" smtClean="0"/>
              <a:t>Jan 11</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LB 259 Result</a:t>
            </a:r>
            <a:endParaRPr lang="zh-CN" altLang="en-US" dirty="0"/>
          </a:p>
        </p:txBody>
      </p:sp>
      <p:sp>
        <p:nvSpPr>
          <p:cNvPr id="3" name="内容占位符 2"/>
          <p:cNvSpPr>
            <a:spLocks noGrp="1"/>
          </p:cNvSpPr>
          <p:nvPr>
            <p:ph idx="1"/>
          </p:nvPr>
        </p:nvSpPr>
        <p:spPr>
          <a:xfrm>
            <a:off x="1008826" y="5867336"/>
            <a:ext cx="10725826" cy="608077"/>
          </a:xfrm>
        </p:spPr>
        <p:txBody>
          <a:bodyPr>
            <a:normAutofit fontScale="77500" lnSpcReduction="20000"/>
          </a:bodyPr>
          <a:lstStyle/>
          <a:p>
            <a:r>
              <a:rPr lang="en-US" altLang="zh-CN" dirty="0" smtClean="0"/>
              <a:t>LB 259 Comments: total 107, including 34 editorial comments, 68 tech comments and 5 general comments.</a:t>
            </a:r>
            <a:endParaRPr lang="en-US" altLang="zh-CN" dirty="0"/>
          </a:p>
          <a:p>
            <a:r>
              <a:rPr lang="en-US" altLang="zh-CN" dirty="0" smtClean="0"/>
              <a:t>Comment spreadsheet for LB 259 with assignment : </a:t>
            </a:r>
            <a:r>
              <a:rPr lang="en-US" altLang="zh-CN" b="0" u="sng" dirty="0">
                <a:hlinkClick r:id="rId2"/>
              </a:rPr>
              <a:t>https://</a:t>
            </a:r>
            <a:r>
              <a:rPr lang="en-US" altLang="zh-CN" b="0" u="sng" dirty="0" smtClean="0">
                <a:hlinkClick r:id="rId2"/>
              </a:rPr>
              <a:t>mentor.ieee.org/802.11/dcn/21/11-21-2018-02-00bd-tgbd-lb259-comments.xlsx</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pic>
        <p:nvPicPr>
          <p:cNvPr id="6" name="图片 5"/>
          <p:cNvPicPr>
            <a:picLocks noChangeAspect="1"/>
          </p:cNvPicPr>
          <p:nvPr/>
        </p:nvPicPr>
        <p:blipFill>
          <a:blip r:embed="rId3"/>
          <a:stretch>
            <a:fillRect/>
          </a:stretch>
        </p:blipFill>
        <p:spPr>
          <a:xfrm>
            <a:off x="2178845" y="1661411"/>
            <a:ext cx="7193670" cy="4053529"/>
          </a:xfrm>
          <a:prstGeom prst="rect">
            <a:avLst/>
          </a:prstGeom>
        </p:spPr>
      </p:pic>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95543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9533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Straw Polls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Comment resolutions</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lvl="1" algn="just" eaLnBrk="0" hangingPunct="0">
              <a:defRPr/>
            </a:pPr>
            <a:r>
              <a:rPr lang="en-US" altLang="en-GB" sz="2100" dirty="0" smtClean="0"/>
              <a:t>Call </a:t>
            </a:r>
            <a:r>
              <a:rPr lang="en-US" altLang="en-GB" sz="2100" dirty="0"/>
              <a:t>for submission</a:t>
            </a:r>
          </a:p>
          <a:p>
            <a:pPr algn="just" eaLnBrk="0" hangingPunct="0">
              <a:defRPr/>
            </a:pPr>
            <a:r>
              <a:rPr lang="en-US" altLang="en-GB" dirty="0" smtClean="0"/>
              <a:t>Any other business?</a:t>
            </a:r>
          </a:p>
          <a:p>
            <a:pPr algn="just" eaLnBrk="0" hangingPunct="0">
              <a:defRPr/>
            </a:pPr>
            <a:r>
              <a:rPr lang="en-US" altLang="en-GB" dirty="0" smtClean="0"/>
              <a:t>Next </a:t>
            </a:r>
            <a:r>
              <a:rPr lang="en-US" altLang="en-GB" dirty="0"/>
              <a:t>teleconference </a:t>
            </a:r>
            <a:r>
              <a:rPr lang="en-US" altLang="en-GB" dirty="0" smtClean="0"/>
              <a:t>will be during IEEE 802.11 Jan interim week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114189</TotalTime>
  <Words>1931</Words>
  <Application>Microsoft Office PowerPoint</Application>
  <PresentationFormat>宽屏</PresentationFormat>
  <Paragraphs>299</Paragraphs>
  <Slides>23</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5"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Jan 2022 and future</vt:lpstr>
      <vt:lpstr>TGbd Documents Update</vt:lpstr>
      <vt:lpstr>Current TGbd Timeline</vt:lpstr>
      <vt:lpstr>Submission List (Call for submissions)</vt:lpstr>
      <vt:lpstr>IEEE 802.11 TGbd Teleconference</vt:lpstr>
      <vt:lpstr>PowerPoint 演示文稿</vt:lpstr>
      <vt:lpstr>LB 259 Result</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5282</cp:revision>
  <cp:lastPrinted>2014-11-04T15:04:00Z</cp:lastPrinted>
  <dcterms:created xsi:type="dcterms:W3CDTF">2007-04-17T18:10:00Z</dcterms:created>
  <dcterms:modified xsi:type="dcterms:W3CDTF">2022-01-05T06:06:42Z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