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86" r:id="rId22"/>
    <p:sldId id="1182" r:id="rId23"/>
    <p:sldId id="1183"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0" d="100"/>
          <a:sy n="70" d="100"/>
        </p:scale>
        <p:origin x="58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21/11-21-2018-02-00bd-tgbd-lb259-comments.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25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a:t>
            </a:r>
            <a:r>
              <a:rPr lang="en-US" altLang="zh-CN" sz="3200" dirty="0" smtClean="0"/>
              <a:t>Jan 2022 and </a:t>
            </a:r>
            <a:r>
              <a:rPr lang="en-US" altLang="zh-CN" sz="3200" dirty="0" smtClean="0"/>
              <a:t>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a:t>
            </a:r>
            <a:r>
              <a:rPr lang="en-US" altLang="zh-CN" sz="2000" dirty="0" smtClean="0">
                <a:solidFill>
                  <a:srgbClr val="00B050"/>
                </a:solidFill>
                <a:cs typeface="+mn-ea"/>
                <a:sym typeface="+mn-ea"/>
              </a:rPr>
              <a:t>4</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a:t>
            </a:r>
            <a:r>
              <a:rPr lang="en-US" altLang="zh-CN" sz="2000" dirty="0">
                <a:solidFill>
                  <a:srgbClr val="00B050"/>
                </a:solidFill>
                <a:cs typeface="+mn-ea"/>
                <a:sym typeface="+mn-ea"/>
              </a:rPr>
              <a:t>, </a:t>
            </a:r>
            <a:r>
              <a:rPr lang="en-US" altLang="zh-CN" sz="2000" dirty="0" smtClean="0">
                <a:solidFill>
                  <a:srgbClr val="00B050"/>
                </a:solidFill>
                <a:cs typeface="+mn-ea"/>
                <a:sym typeface="+mn-ea"/>
              </a:rPr>
              <a:t>	10:00am ~ 11:59am</a:t>
            </a:r>
            <a:r>
              <a:rPr lang="en-US" altLang="zh-CN" sz="2000" dirty="0">
                <a:solidFill>
                  <a:srgbClr val="00B050"/>
                </a:solidFill>
                <a:cs typeface="+mn-ea"/>
                <a:sym typeface="+mn-ea"/>
              </a:rPr>
              <a:t>,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 	9:00am ~ 11:00am, ET</a:t>
            </a: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2002165666"/>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a:t>
                      </a:r>
                      <a:r>
                        <a:rPr lang="en-US" altLang="zh-CN" sz="1200" baseline="0" dirty="0" smtClean="0">
                          <a:solidFill>
                            <a:schemeClr val="tx1"/>
                          </a:solidFill>
                        </a:rPr>
                        <a:t>11-21/1998r2,</a:t>
                      </a:r>
                      <a:r>
                        <a:rPr lang="en-US" altLang="zh-CN" sz="1200" baseline="0" dirty="0" smtClean="0">
                          <a:solidFill>
                            <a:srgbClr val="0070C0"/>
                          </a:solidFill>
                        </a:rPr>
                        <a:t> 11-21/1999r0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a:t>
                      </a:r>
                      <a:r>
                        <a:rPr lang="en-US" altLang="zh-CN" sz="1200" baseline="0" dirty="0" smtClean="0">
                          <a:solidFill>
                            <a:srgbClr val="0070C0"/>
                          </a:solidFill>
                          <a:sym typeface="+mn-ea"/>
                        </a:rPr>
                        <a:t>11/21/1863r0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11-21/2018r2 </a:t>
                      </a:r>
                      <a:r>
                        <a:rPr lang="en-US" altLang="zh-CN" sz="1200" dirty="0" smtClean="0">
                          <a:solidFill>
                            <a:srgbClr val="0070C0"/>
                          </a:solidFill>
                        </a:rPr>
                        <a:t>(LB259)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11-21/2034, lb259-cr-clause-32-2-2-and-Annex-B, Bo Sun (ZTE Corporation)</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Call </a:t>
            </a:r>
            <a:r>
              <a:rPr lang="en-US" altLang="zh-CN" sz="1600" dirty="0" smtClean="0">
                <a:solidFill>
                  <a:schemeClr val="tx1"/>
                </a:solidFill>
                <a:latin typeface="Calibri" panose="020F0502020204030204" pitchFamily="34" charset="0"/>
                <a:cs typeface="Calibri" panose="020F0502020204030204" pitchFamily="34" charset="0"/>
              </a:rPr>
              <a:t>for CRs.</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D3.0 LB 259 </a:t>
            </a:r>
            <a:r>
              <a:rPr kumimoji="0" lang="en-US" altLang="zh-CN"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summary</a:t>
            </a:r>
            <a:endPar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Comment resolutions (call for submissions)</a:t>
            </a:r>
            <a:endParaRPr lang="en-GB" altLang="en-US" dirty="0" smtClean="0"/>
          </a:p>
          <a:p>
            <a:pPr lvl="1" algn="just" eaLnBrk="0" hangingPunct="0">
              <a:defRPr/>
            </a:pPr>
            <a:r>
              <a:rPr lang="en-US" altLang="zh-CN" dirty="0"/>
              <a:t>11-21/2034, lb259-cr-clause-32-2-2-and-Annex-B, Bo Sun (ZTE Corporation)</a:t>
            </a:r>
          </a:p>
          <a:p>
            <a:pPr algn="just" eaLnBrk="0" hangingPunct="0">
              <a:defRPr/>
            </a:pPr>
            <a:r>
              <a:rPr lang="en-US" altLang="en-GB" dirty="0" smtClean="0"/>
              <a:t>Any </a:t>
            </a:r>
            <a:r>
              <a:rPr lang="en-US" altLang="en-GB" dirty="0" smtClean="0"/>
              <a:t>other business?</a:t>
            </a:r>
          </a:p>
          <a:p>
            <a:pPr algn="just" eaLnBrk="0" hangingPunct="0">
              <a:defRPr/>
            </a:pPr>
            <a:r>
              <a:rPr lang="en-US" altLang="en-GB" dirty="0" smtClean="0"/>
              <a:t>Next </a:t>
            </a:r>
            <a:r>
              <a:rPr lang="en-US" altLang="en-GB" dirty="0"/>
              <a:t>teleconference on </a:t>
            </a:r>
            <a:r>
              <a:rPr lang="en-US" altLang="en-GB" dirty="0" smtClean="0"/>
              <a:t>Jan 11</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259 Result</a:t>
            </a:r>
            <a:endParaRPr lang="zh-CN" altLang="en-US" dirty="0"/>
          </a:p>
        </p:txBody>
      </p:sp>
      <p:sp>
        <p:nvSpPr>
          <p:cNvPr id="3" name="内容占位符 2"/>
          <p:cNvSpPr>
            <a:spLocks noGrp="1"/>
          </p:cNvSpPr>
          <p:nvPr>
            <p:ph idx="1"/>
          </p:nvPr>
        </p:nvSpPr>
        <p:spPr>
          <a:xfrm>
            <a:off x="1008826" y="5867336"/>
            <a:ext cx="10725826" cy="608077"/>
          </a:xfrm>
        </p:spPr>
        <p:txBody>
          <a:bodyPr>
            <a:normAutofit fontScale="77500" lnSpcReduction="20000"/>
          </a:bodyPr>
          <a:lstStyle/>
          <a:p>
            <a:r>
              <a:rPr lang="en-US" altLang="zh-CN" dirty="0" smtClean="0"/>
              <a:t>LB 259 Comments: total 107, including 34 editorial comments, 68 tech comments and 5 general comments.</a:t>
            </a:r>
            <a:endParaRPr lang="en-US" altLang="zh-CN" dirty="0"/>
          </a:p>
          <a:p>
            <a:r>
              <a:rPr lang="en-US" altLang="zh-CN" dirty="0" smtClean="0"/>
              <a:t>Comment spreadsheet for LB </a:t>
            </a:r>
            <a:r>
              <a:rPr lang="en-US" altLang="zh-CN" dirty="0" smtClean="0"/>
              <a:t>259 with assignment : </a:t>
            </a:r>
            <a:r>
              <a:rPr lang="en-US" altLang="zh-CN" b="0" u="sng" dirty="0">
                <a:hlinkClick r:id="rId2"/>
              </a:rPr>
              <a:t>https://</a:t>
            </a:r>
            <a:r>
              <a:rPr lang="en-US" altLang="zh-CN" b="0" u="sng" dirty="0" smtClean="0">
                <a:hlinkClick r:id="rId2"/>
              </a:rPr>
              <a:t>mentor.ieee.org/802.11/dcn/21/11-21-2018-02-00bd-tgbd-lb259-comments.xlsx</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pic>
        <p:nvPicPr>
          <p:cNvPr id="6" name="图片 5"/>
          <p:cNvPicPr>
            <a:picLocks noChangeAspect="1"/>
          </p:cNvPicPr>
          <p:nvPr/>
        </p:nvPicPr>
        <p:blipFill>
          <a:blip r:embed="rId3"/>
          <a:stretch>
            <a:fillRect/>
          </a:stretch>
        </p:blipFill>
        <p:spPr>
          <a:xfrm>
            <a:off x="2178845" y="1661411"/>
            <a:ext cx="7193670" cy="4053529"/>
          </a:xfrm>
          <a:prstGeom prst="rect">
            <a:avLst/>
          </a:prstGeom>
        </p:spPr>
      </p:pic>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95543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Comment resolutions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1" algn="just" eaLnBrk="0" hangingPunct="0">
              <a:defRPr/>
            </a:pPr>
            <a:r>
              <a:rPr lang="en-US" altLang="en-GB" sz="2100" dirty="0" smtClean="0"/>
              <a:t>Call </a:t>
            </a:r>
            <a:r>
              <a:rPr lang="en-US" altLang="en-GB" sz="2100" dirty="0"/>
              <a:t>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a:t>
            </a:r>
            <a:r>
              <a:rPr lang="en-US" altLang="en-GB" dirty="0" smtClean="0"/>
              <a:t>will be during IEEE 802.11 Jan interim week </a:t>
            </a:r>
            <a:endParaRPr lang="en-US" altLang="en-GB"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113269</TotalTime>
  <Words>1931</Words>
  <Application>Microsoft Office PowerPoint</Application>
  <PresentationFormat>宽屏</PresentationFormat>
  <Paragraphs>299</Paragraphs>
  <Slides>23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Jan 2022 and future</vt:lpstr>
      <vt:lpstr>TGbd Documents Update</vt:lpstr>
      <vt:lpstr>Current TGbd Timeline</vt:lpstr>
      <vt:lpstr>Submission List (Call for submissions)</vt:lpstr>
      <vt:lpstr>IEEE 802.11 TGbd Teleconference</vt:lpstr>
      <vt:lpstr>PowerPoint 演示文稿</vt:lpstr>
      <vt:lpstr>LB 259 Result</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5278</cp:revision>
  <cp:lastPrinted>2014-11-04T15:04:00Z</cp:lastPrinted>
  <dcterms:created xsi:type="dcterms:W3CDTF">2007-04-17T18:10:00Z</dcterms:created>
  <dcterms:modified xsi:type="dcterms:W3CDTF">2022-01-03T17:20:02Z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