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84" r:id="rId22"/>
    <p:sldId id="1185" r:id="rId23"/>
    <p:sldId id="1151" r:id="rId24"/>
    <p:sldId id="1182" r:id="rId25"/>
    <p:sldId id="1183"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1/11-21-2018-00-00bd-tgbd-lb259-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2021-12-1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3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Dec 2021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17</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10:00am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21</a:t>
            </a:r>
            <a:r>
              <a:rPr lang="en-US" altLang="zh-CN" sz="2000" baseline="30000" dirty="0" smtClean="0">
                <a:solidFill>
                  <a:srgbClr val="00B050"/>
                </a:solidFill>
                <a:cs typeface="+mn-ea"/>
                <a:sym typeface="+mn-ea"/>
              </a:rPr>
              <a:t>st</a:t>
            </a:r>
            <a:r>
              <a:rPr lang="en-US" altLang="zh-CN" sz="2000" dirty="0" smtClean="0">
                <a:solidFill>
                  <a:srgbClr val="00B050"/>
                </a:solidFill>
                <a:cs typeface="+mn-ea"/>
                <a:sym typeface="+mn-ea"/>
              </a:rPr>
              <a:t>, 			10:00am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4</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a:t>
            </a:r>
            <a:r>
              <a:rPr lang="en-US" altLang="zh-CN" sz="2000" dirty="0">
                <a:solidFill>
                  <a:srgbClr val="00B050"/>
                </a:solidFill>
                <a:cs typeface="+mn-ea"/>
                <a:sym typeface="+mn-ea"/>
              </a:rPr>
              <a:t>, </a:t>
            </a:r>
            <a:r>
              <a:rPr lang="en-US" altLang="zh-CN" sz="2000" dirty="0" smtClean="0">
                <a:solidFill>
                  <a:srgbClr val="00B050"/>
                </a:solidFill>
                <a:cs typeface="+mn-ea"/>
                <a:sym typeface="+mn-ea"/>
              </a:rPr>
              <a:t>	10:00am ~ 11:59am</a:t>
            </a:r>
            <a:r>
              <a:rPr lang="en-US" altLang="zh-CN" sz="2000" dirty="0">
                <a:solidFill>
                  <a:srgbClr val="00B050"/>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824351967"/>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a:t>
                      </a:r>
                      <a:r>
                        <a:rPr lang="en-US" altLang="zh-CN" sz="1200" baseline="0" dirty="0" smtClean="0">
                          <a:solidFill>
                            <a:srgbClr val="0070C0"/>
                          </a:solidFill>
                        </a:rPr>
                        <a:t>11-21/1998r1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a:t>
                      </a:r>
                      <a:r>
                        <a:rPr lang="en-US" altLang="zh-CN" sz="1200" dirty="0" smtClean="0">
                          <a:solidFill>
                            <a:schemeClr val="tx1"/>
                          </a:solidFill>
                        </a:rPr>
                        <a:t>), </a:t>
                      </a:r>
                      <a:r>
                        <a:rPr lang="en-US" altLang="zh-CN" sz="1200" dirty="0" smtClean="0">
                          <a:solidFill>
                            <a:srgbClr val="0070C0"/>
                          </a:solidFill>
                        </a:rPr>
                        <a:t>11-21/2018r0 (LB259)</a:t>
                      </a:r>
                      <a:endParaRPr lang="en-US" altLang="zh-CN" sz="1200" dirty="0" smtClean="0">
                        <a:solidFill>
                          <a:srgbClr val="0070C0"/>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Call for CRs.</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Revisit timeline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D3.0 LB 259 </a:t>
            </a:r>
            <a:r>
              <a:rPr kumimoji="0" lang="en-US" altLang="zh-CN"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Assignment</a:t>
            </a:r>
            <a:r>
              <a:rPr lang="en-GB" altLang="en-US" dirty="0" smtClean="0"/>
              <a:t> of comments collected from </a:t>
            </a:r>
            <a:r>
              <a:rPr lang="en-GB" altLang="en-US" dirty="0" smtClean="0"/>
              <a:t>LB259</a:t>
            </a:r>
          </a:p>
          <a:p>
            <a:pPr lvl="1" indent="-342900" algn="just" eaLnBrk="0" hangingPunct="0">
              <a:buFontTx/>
              <a:buChar char="•"/>
              <a:defRPr/>
            </a:pPr>
            <a:r>
              <a:rPr lang="en-GB" altLang="en-US" b="1" dirty="0"/>
              <a:t>https://mentor.ieee.org/802.11/dcn/21/11-21-2018-00-00bd-tgbd-lb259-comments.xlsx</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en-GB" dirty="0" smtClean="0"/>
              <a:t>Any </a:t>
            </a:r>
            <a:r>
              <a:rPr lang="en-US" altLang="en-GB" dirty="0" smtClean="0"/>
              <a:t>other business?</a:t>
            </a:r>
          </a:p>
          <a:p>
            <a:pPr algn="just" eaLnBrk="0" hangingPunct="0">
              <a:defRPr/>
            </a:pPr>
            <a:r>
              <a:rPr lang="en-US" altLang="en-GB" dirty="0" smtClean="0"/>
              <a:t>Next </a:t>
            </a:r>
            <a:r>
              <a:rPr lang="en-US" altLang="en-GB" dirty="0"/>
              <a:t>teleconference on </a:t>
            </a:r>
            <a:r>
              <a:rPr lang="en-US" altLang="en-GB" dirty="0" smtClean="0"/>
              <a:t>Dec 21</a:t>
            </a:r>
            <a:r>
              <a:rPr lang="en-US" altLang="en-GB" baseline="30000" dirty="0" smtClean="0"/>
              <a:t>st</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 2021</a:t>
            </a:r>
            <a:endParaRPr lang="en-US" dirty="0"/>
          </a:p>
        </p:txBody>
      </p:sp>
      <p:sp>
        <p:nvSpPr>
          <p:cNvPr id="7" name="标题 1"/>
          <p:cNvSpPr txBox="1">
            <a:spLocks/>
          </p:cNvSpPr>
          <p:nvPr/>
        </p:nvSpPr>
        <p:spPr>
          <a:xfrm>
            <a:off x="1067848" y="685799"/>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kern="0" dirty="0" smtClean="0"/>
              <a:t>Proposed </a:t>
            </a:r>
            <a:r>
              <a:rPr lang="en-US" altLang="zh-CN" kern="0" dirty="0" err="1" smtClean="0"/>
              <a:t>TGbd</a:t>
            </a:r>
            <a:r>
              <a:rPr lang="en-US" altLang="zh-CN" kern="0" dirty="0" smtClean="0"/>
              <a:t> Timeline Update in Nov </a:t>
            </a:r>
            <a:br>
              <a:rPr lang="en-US" altLang="zh-CN" kern="0" dirty="0" smtClean="0"/>
            </a:br>
            <a:r>
              <a:rPr lang="en-US" altLang="zh-CN" kern="0" dirty="0" smtClean="0"/>
              <a:t>(Note, the timeline may be accelerated based on 11az’s actual progress)</a:t>
            </a:r>
            <a:endParaRPr lang="en-US" altLang="zh-CN" kern="0" dirty="0"/>
          </a:p>
        </p:txBody>
      </p:sp>
      <p:sp>
        <p:nvSpPr>
          <p:cNvPr id="8" name="文本占位符 2"/>
          <p:cNvSpPr txBox="1"/>
          <p:nvPr/>
        </p:nvSpPr>
        <p:spPr>
          <a:xfrm>
            <a:off x="2215430" y="1751012"/>
            <a:ext cx="8604846" cy="4573511"/>
          </a:xfrm>
          <a:prstGeom prst="rect">
            <a:avLst/>
          </a:prstGeom>
          <a:noFill/>
          <a:ln w="9525">
            <a:noFill/>
          </a:ln>
        </p:spPr>
        <p:txBody>
          <a:bodyPr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a:t>
            </a:r>
            <a:r>
              <a:rPr lang="en-US" altLang="en-US" sz="2000" kern="0" dirty="0" smtClean="0">
                <a:solidFill>
                  <a:srgbClr val="00B050"/>
                </a:solidFill>
                <a:sym typeface="+mn-ea"/>
              </a:rPr>
              <a:t>Dec </a:t>
            </a:r>
            <a:r>
              <a:rPr lang="en-US" altLang="en-US" sz="2000" kern="0" dirty="0">
                <a:solidFill>
                  <a:srgbClr val="00B050"/>
                </a:solidFill>
                <a:sym typeface="+mn-ea"/>
              </a:rPr>
              <a:t>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a:t>
            </a:r>
            <a:r>
              <a:rPr lang="en-US" altLang="en-US" sz="2000" kern="0" dirty="0" smtClean="0">
                <a:solidFill>
                  <a:srgbClr val="00B050"/>
                </a:solidFill>
                <a:sym typeface="+mn-ea"/>
              </a:rPr>
              <a:t>Jan </a:t>
            </a:r>
            <a:r>
              <a:rPr lang="en-US" altLang="en-US" sz="2000" kern="0" dirty="0">
                <a:solidFill>
                  <a:srgbClr val="00B050"/>
                </a:solidFill>
                <a:sym typeface="+mn-ea"/>
              </a:rPr>
              <a:t>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smtClean="0">
                <a:solidFill>
                  <a:srgbClr val="00B050"/>
                </a:solidFill>
                <a:sym typeface="Wingdings" panose="05000000000000000000" pitchFamily="2" charset="2"/>
              </a:rPr>
              <a:t>Nov </a:t>
            </a:r>
            <a:r>
              <a:rPr lang="en-US" altLang="en-US" sz="2000" kern="0" dirty="0">
                <a:solidFill>
                  <a:srgbClr val="00B050"/>
                </a:solidFill>
                <a:sym typeface="Wingdings" panose="05000000000000000000" pitchFamily="2" charset="2"/>
              </a:rPr>
              <a:t>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  Dec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strike="sngStrike" kern="0" dirty="0" smtClean="0">
                <a:solidFill>
                  <a:schemeClr val="tx1"/>
                </a:solidFill>
                <a:sym typeface="+mn-ea"/>
              </a:rPr>
              <a:t>D3.0 </a:t>
            </a:r>
            <a:r>
              <a:rPr lang="en-US" altLang="en-US" sz="2000" strike="sngStrike" kern="0" dirty="0">
                <a:solidFill>
                  <a:schemeClr val="tx1"/>
                </a:solidFill>
                <a:sym typeface="+mn-ea"/>
              </a:rPr>
              <a:t>unchanged recirculation 		</a:t>
            </a:r>
            <a:r>
              <a:rPr lang="en-US" altLang="en-US" sz="2000" strike="sngStrike" kern="0" dirty="0" smtClean="0">
                <a:solidFill>
                  <a:schemeClr val="tx1"/>
                </a:solidFill>
                <a:cs typeface="+mn-ea"/>
                <a:sym typeface="Wingdings" panose="05000000000000000000" pitchFamily="2" charset="2"/>
              </a:rPr>
              <a:t>Jan 2022</a:t>
            </a:r>
          </a:p>
          <a:p>
            <a:pPr lvl="1" defTabSz="337185">
              <a:buFont typeface="Arial" panose="020B0604020202020204" pitchFamily="34" charset="0"/>
              <a:buChar char="•"/>
              <a:defRPr/>
            </a:pPr>
            <a:r>
              <a:rPr lang="en-US" altLang="en-US" sz="2000" u="sng" kern="0" dirty="0" smtClean="0">
                <a:solidFill>
                  <a:srgbClr val="0070C0"/>
                </a:solidFill>
                <a:cs typeface="+mn-ea"/>
                <a:sym typeface="Wingdings" panose="05000000000000000000" pitchFamily="2" charset="2"/>
              </a:rPr>
              <a:t>D4.0 LB recirculation					Jul 2022</a:t>
            </a:r>
          </a:p>
          <a:p>
            <a:pPr lvl="1" defTabSz="337185">
              <a:buFont typeface="Arial" panose="020B0604020202020204" pitchFamily="34" charset="0"/>
              <a:buChar char="•"/>
              <a:defRPr/>
            </a:pPr>
            <a:r>
              <a:rPr lang="en-US" altLang="en-US" sz="2000" u="sng" kern="0" dirty="0" smtClean="0">
                <a:solidFill>
                  <a:srgbClr val="0070C0"/>
                </a:solidFill>
              </a:rPr>
              <a:t>D4.0 LB unchanged recirculation	Jul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a:t>
            </a:r>
            <a:r>
              <a:rPr lang="en-US" altLang="en-US" sz="2000" kern="0" dirty="0" smtClean="0">
                <a:solidFill>
                  <a:schemeClr val="tx1"/>
                </a:solidFill>
                <a:sym typeface="+mn-ea"/>
              </a:rPr>
              <a:t>D</a:t>
            </a:r>
            <a:r>
              <a:rPr lang="en-US" altLang="en-US" sz="2000" strike="sngStrike" kern="0" dirty="0" smtClean="0">
                <a:solidFill>
                  <a:schemeClr val="tx1"/>
                </a:solidFill>
                <a:sym typeface="+mn-ea"/>
              </a:rPr>
              <a:t>3</a:t>
            </a:r>
            <a:r>
              <a:rPr lang="en-US" altLang="en-US" sz="2000" u="sng" kern="0" dirty="0" smtClean="0">
                <a:solidFill>
                  <a:srgbClr val="0070C0"/>
                </a:solidFill>
                <a:sym typeface="+mn-ea"/>
              </a:rPr>
              <a:t>4</a:t>
            </a:r>
            <a:r>
              <a:rPr lang="en-US" altLang="en-US" sz="2000" kern="0" dirty="0" smtClean="0">
                <a:solidFill>
                  <a:schemeClr val="tx1"/>
                </a:solidFill>
                <a:sym typeface="+mn-ea"/>
              </a:rPr>
              <a:t>.0</a:t>
            </a:r>
            <a:r>
              <a:rPr lang="en-US" altLang="en-US" sz="2000" kern="0" dirty="0">
                <a:solidFill>
                  <a:schemeClr val="tx1"/>
                </a:solidFill>
                <a:sym typeface="+mn-ea"/>
              </a:rPr>
              <a:t>)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2022  Jul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2022  Jan 2023</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2022   Feb 2023</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2022  May 2023</a:t>
            </a:r>
            <a:endParaRPr lang="en-US" altLang="en-US" sz="2000" kern="0" dirty="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359009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57245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a:t>
            </a:r>
            <a:r>
              <a:rPr lang="en-US" altLang="zh-CN" smtClean="0"/>
              <a:t>259 Summary</a:t>
            </a:r>
            <a:endParaRPr lang="zh-CN" altLang="en-US" dirty="0"/>
          </a:p>
        </p:txBody>
      </p:sp>
      <p:sp>
        <p:nvSpPr>
          <p:cNvPr id="3" name="内容占位符 2"/>
          <p:cNvSpPr>
            <a:spLocks noGrp="1"/>
          </p:cNvSpPr>
          <p:nvPr>
            <p:ph idx="1"/>
          </p:nvPr>
        </p:nvSpPr>
        <p:spPr/>
        <p:txBody>
          <a:bodyPr/>
          <a:lstStyle/>
          <a:p>
            <a:r>
              <a:rPr lang="en-US" altLang="zh-CN" dirty="0" smtClean="0"/>
              <a:t>LB 259 Comments:</a:t>
            </a:r>
          </a:p>
          <a:p>
            <a:r>
              <a:rPr lang="en-US" altLang="zh-CN" dirty="0" smtClean="0"/>
              <a:t>Total 		107</a:t>
            </a:r>
          </a:p>
          <a:p>
            <a:r>
              <a:rPr lang="en-US" altLang="zh-CN" dirty="0" smtClean="0"/>
              <a:t>Editorial	34</a:t>
            </a:r>
          </a:p>
          <a:p>
            <a:r>
              <a:rPr lang="en-US" altLang="zh-CN" dirty="0" smtClean="0"/>
              <a:t>Technical	68</a:t>
            </a:r>
          </a:p>
          <a:p>
            <a:r>
              <a:rPr lang="en-US" altLang="zh-CN" dirty="0" smtClean="0"/>
              <a:t>General	5</a:t>
            </a:r>
          </a:p>
          <a:p>
            <a:endParaRPr lang="en-US" altLang="zh-CN" dirty="0"/>
          </a:p>
          <a:p>
            <a:r>
              <a:rPr lang="en-US" altLang="zh-CN" dirty="0" smtClean="0"/>
              <a:t>Comment spreadsheet for LB 259</a:t>
            </a:r>
          </a:p>
          <a:p>
            <a:r>
              <a:rPr lang="en-US" altLang="zh-CN" b="0" u="sng" dirty="0">
                <a:hlinkClick r:id="rId2"/>
              </a:rPr>
              <a:t>https://</a:t>
            </a:r>
            <a:r>
              <a:rPr lang="en-US" altLang="zh-CN" b="0" u="sng" dirty="0" smtClean="0">
                <a:hlinkClick r:id="rId2"/>
              </a:rPr>
              <a:t>mentor.ieee.org/802.11/dcn/21/11-21-2018-00-00bd-tgbd-lb259-comments.xlsx</a:t>
            </a:r>
            <a:endParaRPr lang="en-US" altLang="zh-CN" b="0" u="sng" dirty="0" smtClean="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Assignment</a:t>
            </a:r>
            <a:r>
              <a:rPr lang="en-GB" altLang="en-US" dirty="0" smtClean="0"/>
              <a:t> of comments collected from LB259 (if needed)</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Jan 4</a:t>
            </a:r>
            <a:r>
              <a:rPr lang="en-US" altLang="en-GB" baseline="30000" dirty="0" smtClean="0"/>
              <a:t>th</a:t>
            </a:r>
            <a:r>
              <a:rPr lang="en-US" altLang="en-GB" dirty="0" smtClean="0"/>
              <a:t>, 2022 </a:t>
            </a:r>
          </a:p>
          <a:p>
            <a:pPr lvl="1" algn="just" eaLnBrk="0" hangingPunct="0">
              <a:defRPr/>
            </a:pPr>
            <a:r>
              <a:rPr lang="en-US" altLang="en-GB" dirty="0" smtClean="0"/>
              <a:t>Merry Christmas and Happy New Year! See you next year!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110832</TotalTime>
  <Words>1933</Words>
  <Application>Microsoft Office PowerPoint</Application>
  <PresentationFormat>宽屏</PresentationFormat>
  <Paragraphs>342</Paragraphs>
  <Slides>25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Dec 2021 and future</vt:lpstr>
      <vt:lpstr>TGbd Documents Update</vt:lpstr>
      <vt:lpstr>Current TGbd Timeline</vt:lpstr>
      <vt:lpstr>Submission List (Call for submissions)</vt:lpstr>
      <vt:lpstr>IEEE 802.11 TGbd Teleconference</vt:lpstr>
      <vt:lpstr>PowerPoint 演示文稿</vt:lpstr>
      <vt:lpstr>PowerPoint 演示文稿</vt:lpstr>
      <vt:lpstr>Current TGbd Timeline</vt:lpstr>
      <vt:lpstr>LB 259 Summary</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5265</cp:revision>
  <cp:lastPrinted>2014-11-04T15:04:00Z</cp:lastPrinted>
  <dcterms:created xsi:type="dcterms:W3CDTF">2007-04-17T18:10:00Z</dcterms:created>
  <dcterms:modified xsi:type="dcterms:W3CDTF">2021-12-17T17:14:57Z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