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2" d="100"/>
          <a:sy n="92" d="100"/>
        </p:scale>
        <p:origin x="25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634-00-00bh-private-identifier-requirements-for-tgbh.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118-00-00bh-irma-with-id-query.pptx" TargetMode="External"/><Relationship Id="rId5" Type="http://schemas.openxmlformats.org/officeDocument/2006/relationships/hyperlink" Target="https://mentor.ieee.org/802.11/dcn/22/11-22-0117-00-00bh-secure-device-id-exchange-concept.pptx" TargetMode="External"/><Relationship Id="rId4" Type="http://schemas.openxmlformats.org/officeDocument/2006/relationships/hyperlink" Target="https://mentor.ieee.org/802.11/dcn/22/11-22-0085-00-00bh-irma-and-spoof-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2-00bh-id-query-analysi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11-21/1634r0</a:t>
            </a:r>
            <a:r>
              <a:rPr lang="en-US" altLang="en-US" sz="2800" dirty="0">
                <a:solidFill>
                  <a:schemeClr val="tx1"/>
                </a:solidFill>
              </a:rPr>
              <a:t> : Private identifier requirements for TGbh (defer?)</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11-22/0085r0</a:t>
            </a:r>
            <a:r>
              <a:rPr lang="en-US" altLang="en-US" sz="2800" dirty="0">
                <a:solidFill>
                  <a:schemeClr val="tx1"/>
                </a:solidFill>
              </a:rPr>
              <a:t> : IRMA and spoof discussion</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11-22/0117r0</a:t>
            </a:r>
            <a:r>
              <a:rPr lang="en-US" altLang="en-US" sz="2800" dirty="0">
                <a:solidFill>
                  <a:schemeClr val="tx1"/>
                </a:solidFill>
              </a:rPr>
              <a:t> : Secure Device ID exchange concept</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11-22/0118r0</a:t>
            </a:r>
            <a:r>
              <a:rPr lang="en-US" altLang="en-US" sz="2800" dirty="0">
                <a:solidFill>
                  <a:schemeClr val="tx1"/>
                </a:solidFill>
              </a:rPr>
              <a:t> : IRMA with ID Query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600200"/>
            <a:ext cx="10361084" cy="4875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3"/>
              </a:rPr>
              <a:t>11-21/1083r0</a:t>
            </a:r>
            <a:r>
              <a:rPr lang="en-US" altLang="en-US" sz="18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4"/>
              </a:rPr>
              <a:t>11-21/2039r0</a:t>
            </a:r>
            <a:r>
              <a:rPr lang="en-US" sz="1800" b="1" dirty="0">
                <a:solidFill>
                  <a:schemeClr val="tx1"/>
                </a:solidFill>
              </a:rPr>
              <a:t>: Random index assisted scheme for reducing RCM STA identification complexity (reviewed Jan 6)</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5"/>
              </a:rPr>
              <a:t>11-22/0054r0</a:t>
            </a:r>
            <a:r>
              <a:rPr lang="en-US" sz="1800" b="1" dirty="0">
                <a:solidFill>
                  <a:schemeClr val="tx1"/>
                </a:solidFill>
              </a:rPr>
              <a:t>: Signature based RCM STA identification solution analysis (reviewed Jan 11)</a:t>
            </a:r>
            <a:endParaRPr lang="en-US" altLang="en-US" sz="1800"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6"/>
              </a:rPr>
              <a:t>11-21/1585r12</a:t>
            </a:r>
            <a:r>
              <a:rPr lang="en-US" altLang="en-US" sz="1800" dirty="0">
                <a:solidFill>
                  <a:schemeClr val="tx1"/>
                </a:solidFill>
              </a:rPr>
              <a:t>: Identifiable Random MAC address (reviewed Nov 10, </a:t>
            </a:r>
            <a:r>
              <a:rPr lang="en-US" altLang="en-US" sz="1800" u="sng" dirty="0">
                <a:solidFill>
                  <a:schemeClr val="tx1"/>
                </a:solidFill>
              </a:rPr>
              <a:t>updated</a:t>
            </a:r>
            <a:r>
              <a:rPr lang="en-US" altLang="en-US" sz="18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7"/>
              </a:rPr>
              <a:t>11-21/1673r10</a:t>
            </a:r>
            <a:r>
              <a:rPr lang="en-US" altLang="en-US" sz="1800" b="1" dirty="0">
                <a:solidFill>
                  <a:schemeClr val="tx1"/>
                </a:solidFill>
              </a:rPr>
              <a:t>: Proposed Text for IRMA (briefly reviewed Oct 21, </a:t>
            </a:r>
            <a:r>
              <a:rPr lang="en-US" altLang="en-US" sz="1800" b="1" u="sng" dirty="0">
                <a:solidFill>
                  <a:schemeClr val="tx1"/>
                </a:solidFill>
              </a:rPr>
              <a:t>updated</a:t>
            </a:r>
            <a:r>
              <a:rPr lang="en-US" altLang="en-US" sz="18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8"/>
              </a:rPr>
              <a:t>11-21/1720r1</a:t>
            </a:r>
            <a:r>
              <a:rPr lang="en-US" altLang="en-US" sz="18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9"/>
              </a:rPr>
              <a:t>11-21/2006r1</a:t>
            </a:r>
            <a:r>
              <a:rPr lang="en-US" altLang="en-US" sz="1800"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0"/>
              </a:rPr>
              <a:t>11-21/1378r0</a:t>
            </a:r>
            <a:r>
              <a:rPr lang="en-US" altLang="en-US" sz="18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1"/>
              </a:rPr>
              <a:t>11-21/1379r3</a:t>
            </a:r>
            <a:r>
              <a:rPr lang="en-US" altLang="en-US" sz="18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2"/>
              </a:rPr>
              <a:t>11-21/1853r2</a:t>
            </a:r>
            <a:r>
              <a:rPr lang="en-US" altLang="en-US" sz="1800" b="1" dirty="0">
                <a:solidFill>
                  <a:schemeClr val="tx1"/>
                </a:solidFill>
              </a:rPr>
              <a:t> : ID Query analysis (reviewed Jan 11, </a:t>
            </a:r>
            <a:r>
              <a:rPr lang="en-US" altLang="en-US" sz="1800" b="1" u="sng" dirty="0">
                <a:solidFill>
                  <a:schemeClr val="tx1"/>
                </a:solidFill>
              </a:rPr>
              <a:t>updated</a:t>
            </a:r>
            <a:r>
              <a:rPr lang="en-US" altLang="en-US" sz="18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3"/>
              </a:rPr>
              <a:t>11-21/1839r1</a:t>
            </a:r>
            <a:r>
              <a:rPr lang="en-US" altLang="en-US" sz="18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4"/>
              </a:rPr>
              <a:t>11-22/0025r0</a:t>
            </a:r>
            <a:r>
              <a:rPr lang="en-US" altLang="en-US" sz="1800" b="1" dirty="0">
                <a:solidFill>
                  <a:schemeClr val="tx1"/>
                </a:solidFill>
              </a:rPr>
              <a:t>: Transient STA ID analysis (reviewed Jan 11</a:t>
            </a:r>
            <a:r>
              <a:rPr lang="en-US" altLang="en-US" sz="1800" b="1" u="sng" dirty="0">
                <a:solidFill>
                  <a:schemeClr val="tx1"/>
                </a:solidFill>
              </a:rPr>
              <a:t>)</a:t>
            </a: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13761</TotalTime>
  <Words>3034</Words>
  <Application>Microsoft Office PowerPoint</Application>
  <PresentationFormat>Widescreen</PresentationFormat>
  <Paragraphs>351</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Issues Tracking/Contributions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161</cp:revision>
  <cp:lastPrinted>1601-01-01T00:00:00Z</cp:lastPrinted>
  <dcterms:created xsi:type="dcterms:W3CDTF">2021-01-26T19:12:38Z</dcterms:created>
  <dcterms:modified xsi:type="dcterms:W3CDTF">2022-01-18T18:05:07Z</dcterms:modified>
</cp:coreProperties>
</file>