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2"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11" d="100"/>
          <a:sy n="111" d="100"/>
        </p:scale>
        <p:origin x="108" y="10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0208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892-01-00bh-minutes-tgbh-november-plenary-2021.docx" TargetMode="External"/><Relationship Id="rId7" Type="http://schemas.openxmlformats.org/officeDocument/2006/relationships/hyperlink" Target="https://mentor.ieee.org/802.11/dcn/22/11-22-0071-00-00bh-802-11bh-telecon-minutes-jan-11-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072-02-00bh-802-11bh-telecon-minutes-jan-6-2022.docx" TargetMode="External"/><Relationship Id="rId5" Type="http://schemas.openxmlformats.org/officeDocument/2006/relationships/hyperlink" Target="https://mentor.ieee.org/802.11/dcn/21/11-21-2026-00-00bh-802-11bh-telecon-minutes-dec-16-2021.docx" TargetMode="External"/><Relationship Id="rId4" Type="http://schemas.openxmlformats.org/officeDocument/2006/relationships/hyperlink" Target="https://mentor.ieee.org/802.11/dcn/21/11-21-2025-00-00bh-802-11bh-telecon-minutes-dec-7-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634-00-00bh-private-identifier-requirements-for-tgbh.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2006-01-00bh-irm-analysis-uses-cases-criteria.docx" TargetMode="External"/><Relationship Id="rId13" Type="http://schemas.openxmlformats.org/officeDocument/2006/relationships/hyperlink" Target="https://mentor.ieee.org/802.11/dcn/22/11-22-0025-00-00bh-tsid-analysis.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720-01-00bh-irm-advantages-and-use-cases.docx" TargetMode="External"/><Relationship Id="rId12" Type="http://schemas.openxmlformats.org/officeDocument/2006/relationships/hyperlink" Target="https://mentor.ieee.org/802.11/dcn/21/11-21-1839-01-00bh-transient-sta-id.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1673-10-00bh-proposed-text-for-irma.docx" TargetMode="External"/><Relationship Id="rId11" Type="http://schemas.openxmlformats.org/officeDocument/2006/relationships/hyperlink" Target="https://mentor.ieee.org/802.11/dcn/21/11-21-1853-01-00bh-id-query-analysis.docx" TargetMode="External"/><Relationship Id="rId5" Type="http://schemas.openxmlformats.org/officeDocument/2006/relationships/hyperlink" Target="https://mentor.ieee.org/802.11/dcn/21/11-21-1585-12-00bh-identifiable-random-mac-address.pptx" TargetMode="External"/><Relationship Id="rId10" Type="http://schemas.openxmlformats.org/officeDocument/2006/relationships/hyperlink" Target="https://mentor.ieee.org/802.11/dcn/21/11-21-1379-03-00bh-proposed-text-for-id-query-action-frame.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1378-00-00bh-client-id-query-concept.ppt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 plenary and December/January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 Plenary session: </a:t>
            </a:r>
            <a:r>
              <a:rPr lang="en-US" sz="2400" dirty="0">
                <a:hlinkClick r:id="rId3"/>
              </a:rPr>
              <a:t>11-21/1892r1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Dec 7: </a:t>
            </a:r>
            <a:r>
              <a:rPr lang="en-US" sz="2400" dirty="0">
                <a:hlinkClick r:id="rId4"/>
              </a:rPr>
              <a:t>11-21/2025r0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16: </a:t>
            </a:r>
            <a:r>
              <a:rPr lang="en-US" sz="2400" dirty="0">
                <a:hlinkClick r:id="rId5"/>
              </a:rPr>
              <a:t>11-21/2026r0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6: </a:t>
            </a:r>
            <a:r>
              <a:rPr lang="en-US" sz="2400" dirty="0">
                <a:hlinkClick r:id="rId6"/>
              </a:rPr>
              <a:t>11-22/0072r2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11: </a:t>
            </a:r>
            <a:r>
              <a:rPr lang="en-US" sz="2400" dirty="0">
                <a:hlinkClick r:id="rId7"/>
              </a:rPr>
              <a:t>11-22/0071r0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2022,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January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21 January 2022,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(Motions)</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yet/notes in Issues Tracking document?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u="sng" dirty="0"/>
              <a:t>Timeline review/update</a:t>
            </a:r>
            <a:endParaRPr lang="en-US" sz="2400" u="sng"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March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11-21/1634r0</a:t>
            </a:r>
            <a:r>
              <a:rPr lang="en-US" altLang="en-US" sz="2800" dirty="0">
                <a:solidFill>
                  <a:schemeClr val="tx1"/>
                </a:solidFill>
              </a:rPr>
              <a:t> : Private identifier requirements for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 Solution Proposal Contributions</a:t>
            </a:r>
            <a:endParaRPr lang="en-GB" dirty="0"/>
          </a:p>
        </p:txBody>
      </p:sp>
      <p:sp>
        <p:nvSpPr>
          <p:cNvPr id="4098" name="Rectangle 2"/>
          <p:cNvSpPr>
            <a:spLocks noGrp="1" noChangeArrowheads="1"/>
          </p:cNvSpPr>
          <p:nvPr>
            <p:ph idx="1"/>
          </p:nvPr>
        </p:nvSpPr>
        <p:spPr>
          <a:xfrm>
            <a:off x="914401" y="1600200"/>
            <a:ext cx="10361084" cy="4875214"/>
          </a:xfrm>
          <a:ln/>
        </p:spPr>
        <p:txBody>
          <a:bodyPr/>
          <a:lstStyle/>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b="1" dirty="0">
                <a:hlinkClick r:id="rId4"/>
              </a:rPr>
              <a:t>11-21/2039r0</a:t>
            </a:r>
            <a:r>
              <a:rPr lang="en-US" b="1" dirty="0">
                <a:solidFill>
                  <a:schemeClr val="tx1"/>
                </a:solidFill>
              </a:rPr>
              <a:t>: Random index assisted scheme for reducing RCM STA identification complexity (reviewed Jan 6)</a:t>
            </a:r>
            <a:endParaRPr lang="en-US" altLang="en-US"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5"/>
              </a:rPr>
              <a:t>11-21/1585r12</a:t>
            </a:r>
            <a:r>
              <a:rPr lang="en-US" altLang="en-US" sz="2000" dirty="0">
                <a:solidFill>
                  <a:schemeClr val="tx1"/>
                </a:solidFill>
              </a:rPr>
              <a:t>: Identifiable Random MAC address (reviewed Nov 10, </a:t>
            </a:r>
            <a:r>
              <a:rPr lang="en-US" altLang="en-US" sz="2000" u="sng" dirty="0">
                <a:solidFill>
                  <a:schemeClr val="tx1"/>
                </a:solidFill>
              </a:rPr>
              <a:t>updated</a:t>
            </a:r>
            <a:r>
              <a:rPr lang="en-US" altLang="en-US" sz="20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6"/>
              </a:rPr>
              <a:t>11-21/1673r10</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8"/>
              </a:rPr>
              <a:t>11-21/2006r1</a:t>
            </a:r>
            <a:r>
              <a:rPr lang="en-US" altLang="en-US"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9"/>
              </a:rPr>
              <a:t>11-21/1378r0</a:t>
            </a:r>
            <a:r>
              <a:rPr lang="en-US" altLang="en-US" sz="20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0"/>
              </a:rPr>
              <a:t>11-21/1379r3</a:t>
            </a:r>
            <a:r>
              <a:rPr lang="en-US" altLang="en-US"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1"/>
              </a:rPr>
              <a:t>11-21/1853r1</a:t>
            </a:r>
            <a:r>
              <a:rPr lang="en-US" altLang="en-US" b="1" dirty="0">
                <a:solidFill>
                  <a:schemeClr val="tx1"/>
                </a:solidFill>
              </a:rPr>
              <a:t>: ID Query analysis (</a:t>
            </a:r>
            <a:r>
              <a:rPr lang="en-US" altLang="en-US" b="1" u="sng" dirty="0">
                <a:solidFill>
                  <a:schemeClr val="tx1"/>
                </a:solidFill>
              </a:rPr>
              <a:t>not reviewed since criteria were agreed</a:t>
            </a:r>
            <a:r>
              <a:rPr lang="en-US" altLang="en-US"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2000" dirty="0">
                <a:solidFill>
                  <a:schemeClr val="tx1"/>
                </a:solidFill>
                <a:hlinkClick r:id="rId12"/>
              </a:rPr>
              <a:t>11-21/1839r1</a:t>
            </a:r>
            <a:r>
              <a:rPr lang="en-US" altLang="en-US" sz="20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b="1" dirty="0">
                <a:solidFill>
                  <a:schemeClr val="tx1"/>
                </a:solidFill>
                <a:hlinkClick r:id="rId13"/>
              </a:rPr>
              <a:t>11-22/0025r0</a:t>
            </a:r>
            <a:r>
              <a:rPr lang="en-US" altLang="en-US" b="1" dirty="0">
                <a:solidFill>
                  <a:schemeClr val="tx1"/>
                </a:solidFill>
              </a:rPr>
              <a:t>: Transient STA ID analysis (</a:t>
            </a:r>
            <a:r>
              <a:rPr lang="en-US" altLang="en-US" b="1" u="sng" dirty="0">
                <a:solidFill>
                  <a:schemeClr val="tx1"/>
                </a:solidFill>
              </a:rPr>
              <a:t>not reviewed yet)</a:t>
            </a:r>
            <a:endParaRPr lang="en-US" altLang="en-US"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853968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March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11-21/0332r29</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January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13754</TotalTime>
  <Words>2999</Words>
  <Application>Microsoft Office PowerPoint</Application>
  <PresentationFormat>Widescreen</PresentationFormat>
  <Paragraphs>347</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TGbh-agenda-2022-Jan-Interim</vt:lpstr>
      <vt:lpstr>Abstract</vt:lpstr>
      <vt:lpstr>IEEE 802.11 TGbh   Randomized and Changing MAC Addresses (RCM)</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January 2022, 13:30-15:30 ET</vt:lpstr>
      <vt:lpstr>Approve prior TGbh minutes</vt:lpstr>
      <vt:lpstr>Timeline</vt:lpstr>
      <vt:lpstr>TGbh Agenda – 19 January 2022, 19:00-21:00 ET</vt:lpstr>
      <vt:lpstr>TGbh Agenda – 20 January 2022, 13:30-15:30 ET</vt:lpstr>
      <vt:lpstr>TGbh Agenda – 21 January 2022, 09:00-11:00 ET</vt:lpstr>
      <vt:lpstr>Issues Tracking/Contributions</vt:lpstr>
      <vt:lpstr> Solution Proposal Contributions</vt:lpstr>
      <vt:lpstr>Motion X – Create D0.1</vt:lpstr>
      <vt:lpstr>Motion X - D0.1 update</vt:lpstr>
      <vt:lpstr>March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158</cp:revision>
  <cp:lastPrinted>1601-01-01T00:00:00Z</cp:lastPrinted>
  <dcterms:created xsi:type="dcterms:W3CDTF">2021-01-26T19:12:38Z</dcterms:created>
  <dcterms:modified xsi:type="dcterms:W3CDTF">2022-01-14T18:22:48Z</dcterms:modified>
</cp:coreProperties>
</file>