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371" r:id="rId18"/>
    <p:sldId id="314" r:id="rId19"/>
    <p:sldId id="297" r:id="rId20"/>
    <p:sldId id="308" r:id="rId21"/>
    <p:sldId id="2372" r:id="rId22"/>
    <p:sldId id="2369" r:id="rId23"/>
    <p:sldId id="2370" r:id="rId24"/>
    <p:sldId id="2367" r:id="rId25"/>
    <p:sldId id="307" r:id="rId26"/>
    <p:sldId id="310" r:id="rId27"/>
    <p:sldId id="295" r:id="rId28"/>
    <p:sldId id="311" r:id="rId29"/>
    <p:sldId id="312" r:id="rId30"/>
    <p:sldId id="313"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8" d="100"/>
          <a:sy n="88" d="100"/>
        </p:scale>
        <p:origin x="96"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29</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7-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7-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7-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23-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1/11-21-1634-00-00bh-private-identifier-requirements-for-tgbh.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2006-00-00bh-irm-analysis-uses-cases-criteria.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673-10-00bh-proposed-text-for-irma.doc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585-11-00bh-identifiable-random-mac-address.pptx" TargetMode="External"/><Relationship Id="rId9" Type="http://schemas.openxmlformats.org/officeDocument/2006/relationships/hyperlink" Target="https://mentor.ieee.org/802.11/dcn/21/11-21-1379-03-00bh-proposed-text-for-id-query-action-frame.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32-27-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p>
          <a:p>
            <a:pPr marL="1257300" lvl="2" indent="-457200">
              <a:lnSpc>
                <a:spcPct val="90000"/>
              </a:lnSpc>
              <a:spcBef>
                <a:spcPts val="0"/>
              </a:spcBef>
              <a:spcAft>
                <a:spcPts val="600"/>
              </a:spcAft>
              <a:buFont typeface="Arial" panose="020B0604020202020204" pitchFamily="34" charset="0"/>
              <a:buChar char="•"/>
              <a:defRPr/>
            </a:pPr>
            <a:r>
              <a:rPr lang="en-US" sz="2400" dirty="0"/>
              <a:t>Jan 6:</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11-21/0332r27</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11-21/0332r23</a:t>
            </a:r>
            <a:r>
              <a:rPr lang="en-US" sz="2800" b="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11-21/1634r0</a:t>
            </a:r>
            <a:r>
              <a:rPr lang="en-US" altLang="en-US" sz="2800" dirty="0">
                <a:solidFill>
                  <a:schemeClr val="tx1"/>
                </a:solidFill>
              </a:rPr>
              <a:t> : Private identifier requirements for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600200"/>
            <a:ext cx="10361084" cy="4875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300"/>
              </a:spcAft>
              <a:buFont typeface="Arial" panose="020B0604020202020204" pitchFamily="34" charset="0"/>
              <a:buChar char="•"/>
              <a:defRPr/>
            </a:pPr>
            <a:r>
              <a:rPr lang="en-US" altLang="en-US" sz="2200" dirty="0">
                <a:solidFill>
                  <a:schemeClr val="tx1"/>
                </a:solidFill>
                <a:hlinkClick r:id="rId3"/>
              </a:rPr>
              <a:t>11-21/1083r0</a:t>
            </a:r>
            <a:r>
              <a:rPr lang="en-US" altLang="en-US" sz="22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200" dirty="0">
                <a:solidFill>
                  <a:schemeClr val="tx1"/>
                </a:solidFill>
                <a:hlinkClick r:id="rId4"/>
              </a:rPr>
              <a:t>11-21/1585r11</a:t>
            </a:r>
            <a:r>
              <a:rPr lang="en-US" altLang="en-US" sz="2200" dirty="0">
                <a:solidFill>
                  <a:schemeClr val="tx1"/>
                </a:solidFill>
              </a:rPr>
              <a:t>:  Identifiable Random MAC address (reviewed Nov 10, </a:t>
            </a:r>
            <a:r>
              <a:rPr lang="en-US" altLang="en-US" sz="2200" u="sng" dirty="0">
                <a:solidFill>
                  <a:schemeClr val="tx1"/>
                </a:solidFill>
              </a:rPr>
              <a:t>updated</a:t>
            </a:r>
            <a:r>
              <a:rPr lang="en-US" altLang="en-US" sz="22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2200" b="1" dirty="0">
                <a:solidFill>
                  <a:schemeClr val="tx1"/>
                </a:solidFill>
                <a:hlinkClick r:id="rId5"/>
              </a:rPr>
              <a:t>11-21/1673r10</a:t>
            </a:r>
            <a:r>
              <a:rPr lang="en-US" altLang="en-US" sz="2200" b="1" dirty="0">
                <a:solidFill>
                  <a:schemeClr val="tx1"/>
                </a:solidFill>
              </a:rPr>
              <a:t>: Proposed Text for IRMA (briefly reviewed Oct 21, </a:t>
            </a:r>
            <a:r>
              <a:rPr lang="en-US" altLang="en-US" sz="2200" b="1" u="sng" dirty="0">
                <a:solidFill>
                  <a:schemeClr val="tx1"/>
                </a:solidFill>
              </a:rPr>
              <a:t>updated</a:t>
            </a:r>
            <a:r>
              <a:rPr lang="en-US" altLang="en-US" sz="22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2200" b="1" dirty="0">
                <a:solidFill>
                  <a:schemeClr val="tx1"/>
                </a:solidFill>
                <a:hlinkClick r:id="rId6"/>
              </a:rPr>
              <a:t>11-21/1720r1</a:t>
            </a:r>
            <a:r>
              <a:rPr lang="en-US" altLang="en-US" sz="22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2200" b="1" dirty="0">
                <a:solidFill>
                  <a:schemeClr val="tx1"/>
                </a:solidFill>
                <a:hlinkClick r:id="rId7"/>
              </a:rPr>
              <a:t>11-21/2006r0</a:t>
            </a:r>
            <a:r>
              <a:rPr lang="en-US" altLang="en-US" sz="2200" b="1" dirty="0">
                <a:solidFill>
                  <a:schemeClr val="tx1"/>
                </a:solidFill>
              </a:rPr>
              <a:t>: IRM analysis, use cases, criteria (</a:t>
            </a:r>
            <a:r>
              <a:rPr lang="en-US" altLang="en-US" sz="2200" b="1" u="sng" dirty="0">
                <a:solidFill>
                  <a:schemeClr val="tx1"/>
                </a:solidFill>
              </a:rPr>
              <a:t>not reviewed yet</a:t>
            </a:r>
            <a:r>
              <a:rPr lang="en-US" altLang="en-US" sz="2200"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200" dirty="0">
                <a:solidFill>
                  <a:schemeClr val="tx1"/>
                </a:solidFill>
                <a:hlinkClick r:id="rId8"/>
              </a:rPr>
              <a:t>11-21/1378r0</a:t>
            </a:r>
            <a:r>
              <a:rPr lang="en-US" altLang="en-US" sz="22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2200" b="1" dirty="0">
                <a:solidFill>
                  <a:schemeClr val="tx1"/>
                </a:solidFill>
                <a:hlinkClick r:id="rId9"/>
              </a:rPr>
              <a:t>11-21/1379r3</a:t>
            </a:r>
            <a:r>
              <a:rPr lang="en-US" altLang="en-US" sz="22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2200" b="1" dirty="0">
                <a:solidFill>
                  <a:schemeClr val="tx1"/>
                </a:solidFill>
                <a:hlinkClick r:id="rId10"/>
              </a:rPr>
              <a:t>11-21/1853r0</a:t>
            </a:r>
            <a:r>
              <a:rPr lang="en-US" altLang="en-US" sz="2200" b="1" dirty="0">
                <a:solidFill>
                  <a:schemeClr val="tx1"/>
                </a:solidFill>
              </a:rPr>
              <a:t>: ID Query analysis (</a:t>
            </a:r>
            <a:r>
              <a:rPr lang="en-US" altLang="en-US" sz="2200" b="1" u="sng" dirty="0">
                <a:solidFill>
                  <a:schemeClr val="tx1"/>
                </a:solidFill>
              </a:rPr>
              <a:t>not reviewed yet</a:t>
            </a:r>
            <a:r>
              <a:rPr lang="en-US" altLang="en-US" sz="2200"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200" dirty="0">
                <a:solidFill>
                  <a:schemeClr val="tx1"/>
                </a:solidFill>
                <a:hlinkClick r:id="rId11"/>
              </a:rPr>
              <a:t>11-21/1839r0</a:t>
            </a:r>
            <a:r>
              <a:rPr lang="en-US" altLang="en-US" sz="2200" dirty="0">
                <a:solidFill>
                  <a:schemeClr val="tx1"/>
                </a:solidFill>
              </a:rPr>
              <a:t>: Transient STA ID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12595</TotalTime>
  <Words>2835</Words>
  <Application>Microsoft Office PowerPoint</Application>
  <PresentationFormat>Widescreen</PresentationFormat>
  <Paragraphs>336</Paragraphs>
  <Slides>30</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TGbh Agenda – 19 January 2022, 19:00-21:00 ET</vt:lpstr>
      <vt:lpstr>TGbh Agenda – 20 January 2022, 13:30-15:30 ET</vt:lpstr>
      <vt:lpstr>TGbh Agenda – 21 January 2022, 09:00-11:00 ET</vt:lpstr>
      <vt:lpstr>Issues Tracking/Contributions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153</cp:revision>
  <cp:lastPrinted>1601-01-01T00:00:00Z</cp:lastPrinted>
  <dcterms:created xsi:type="dcterms:W3CDTF">2021-01-26T19:12:38Z</dcterms:created>
  <dcterms:modified xsi:type="dcterms:W3CDTF">2021-12-17T23:20:58Z</dcterms:modified>
</cp:coreProperties>
</file>