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6" d="100"/>
          <a:sy n="76" d="100"/>
        </p:scale>
        <p:origin x="132" y="3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cn/21/1-21-0076-00-ICne-proposed-draft-ella-repor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1822-00-0arc-clause-6-discussion.docx" TargetMode="External"/><Relationship Id="rId4" Type="http://schemas.openxmlformats.org/officeDocument/2006/relationships/hyperlink" Target="https://mentor.ieee.org/802.11/dcn/21/11-21-1797-02-0arc-proposal-for-new-annex-g-frame-exchange-sequence-descript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ARC-SC-agenda-Dec-13-2021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December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Updates on Std 802 project planning</a:t>
            </a:r>
          </a:p>
          <a:p>
            <a:pPr marL="857250" lvl="1" indent="-457200">
              <a:lnSpc>
                <a:spcPct val="90000"/>
              </a:lnSpc>
              <a:spcBef>
                <a:spcPts val="300"/>
              </a:spcBef>
              <a:spcAft>
                <a:spcPts val="0"/>
              </a:spcAft>
              <a:buFont typeface="Arial" panose="020B0604020202020204" pitchFamily="34" charset="0"/>
              <a:buChar char="•"/>
              <a:defRPr/>
            </a:pPr>
            <a:r>
              <a:rPr lang="en-US" sz="2400" dirty="0" err="1"/>
              <a:t>Nendica</a:t>
            </a:r>
            <a:r>
              <a:rPr lang="en-US" sz="2400" dirty="0"/>
              <a:t> calls are discussing and drafting PAR/CSD(s), Thursdays 9am ET</a:t>
            </a:r>
          </a:p>
          <a:p>
            <a:pPr marL="857250" lvl="1" indent="-457200">
              <a:lnSpc>
                <a:spcPct val="90000"/>
              </a:lnSpc>
              <a:spcBef>
                <a:spcPts val="300"/>
              </a:spcBef>
              <a:spcAft>
                <a:spcPts val="0"/>
              </a:spcAft>
              <a:buFont typeface="Arial" panose="020B0604020202020204" pitchFamily="34" charset="0"/>
              <a:buChar char="•"/>
              <a:defRPr/>
            </a:pPr>
            <a:r>
              <a:rPr lang="en-US" sz="2400" u="sng" dirty="0">
                <a:solidFill>
                  <a:srgbClr val="0000FF"/>
                </a:solidFill>
                <a:effectLst/>
                <a:ea typeface="Calibri" panose="020F0502020204030204" pitchFamily="34" charset="0"/>
                <a:hlinkClick r:id="rId3"/>
              </a:rPr>
              <a:t>https://mentor.ieee.org/802.1/dcn/21/1-21-0076-00-ICne-proposed-draft-ella-report.pdf</a:t>
            </a:r>
            <a:r>
              <a:rPr lang="en-US" sz="2400" dirty="0">
                <a:effectLst/>
                <a:ea typeface="Calibri" panose="020F0502020204030204" pitchFamily="34" charset="0"/>
              </a:rPr>
              <a:t> has some “draft</a:t>
            </a:r>
            <a:r>
              <a:rPr lang="en-US" sz="2400" dirty="0">
                <a:ea typeface="Calibri" panose="020F0502020204030204" pitchFamily="34" charset="0"/>
              </a:rPr>
              <a:t>” PAR text</a:t>
            </a:r>
          </a:p>
          <a:p>
            <a:pPr marL="857250" lvl="1" indent="-457200">
              <a:lnSpc>
                <a:spcPct val="90000"/>
              </a:lnSpc>
              <a:spcBef>
                <a:spcPts val="300"/>
              </a:spcBef>
              <a:spcAft>
                <a:spcPts val="0"/>
              </a:spcAft>
              <a:buFont typeface="Arial" panose="020B0604020202020204" pitchFamily="34" charset="0"/>
              <a:buChar char="•"/>
              <a:defRPr/>
            </a:pPr>
            <a:r>
              <a:rPr lang="en-US" sz="2400" dirty="0"/>
              <a:t>ARC response/comment on the direction for the project(s); and on the draft </a:t>
            </a:r>
            <a:r>
              <a:rPr lang="en-US" sz="2400"/>
              <a:t>PAR text?</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800" dirty="0"/>
              <a:t>Annex G way forward contribution/discussion:</a:t>
            </a:r>
          </a:p>
          <a:p>
            <a:pPr marL="857250" lvl="1" indent="-457200">
              <a:lnSpc>
                <a:spcPct val="90000"/>
              </a:lnSpc>
              <a:spcBef>
                <a:spcPts val="0"/>
              </a:spcBef>
              <a:spcAft>
                <a:spcPts val="0"/>
              </a:spcAft>
              <a:buFont typeface="Arial" panose="020B0604020202020204" pitchFamily="34" charset="0"/>
              <a:buChar char="•"/>
              <a:defRPr/>
            </a:pPr>
            <a:r>
              <a:rPr lang="en-US" sz="2400" b="1" dirty="0"/>
              <a:t>Discussion on “replacement” for Annex G:</a:t>
            </a:r>
          </a:p>
          <a:p>
            <a:pPr marL="1257300" lvl="2" indent="-457200">
              <a:lnSpc>
                <a:spcPct val="90000"/>
              </a:lnSpc>
              <a:spcBef>
                <a:spcPts val="0"/>
              </a:spcBef>
              <a:spcAft>
                <a:spcPts val="0"/>
              </a:spcAft>
              <a:buFont typeface="Arial" panose="020B0604020202020204" pitchFamily="34" charset="0"/>
              <a:buChar char="•"/>
              <a:defRPr/>
            </a:pPr>
            <a:r>
              <a:rPr lang="en-US" sz="2400" dirty="0"/>
              <a:t>Proposal for New Annex G Frame Exchange Sequence Descriptions</a:t>
            </a:r>
            <a:r>
              <a:rPr lang="en-US" sz="2200" dirty="0"/>
              <a:t> –</a:t>
            </a:r>
            <a:r>
              <a:rPr lang="en-US" sz="2200" dirty="0">
                <a:hlinkClick r:id="rId4"/>
              </a:rPr>
              <a:t>11-21-1797/02</a:t>
            </a:r>
            <a:r>
              <a:rPr lang="en-US" sz="2200" dirty="0"/>
              <a:t> - Harry </a:t>
            </a:r>
            <a:r>
              <a:rPr lang="en-US" sz="2200" dirty="0" err="1"/>
              <a:t>Bims</a:t>
            </a:r>
            <a:endParaRPr lang="en-US" sz="2200" dirty="0"/>
          </a:p>
          <a:p>
            <a:pPr marL="457200" indent="-457200">
              <a:lnSpc>
                <a:spcPct val="90000"/>
              </a:lnSpc>
              <a:spcBef>
                <a:spcPts val="0"/>
              </a:spcBef>
              <a:spcAft>
                <a:spcPts val="0"/>
              </a:spcAft>
              <a:buFont typeface="Arial" panose="020B0604020202020204" pitchFamily="34" charset="0"/>
              <a:buChar char="•"/>
              <a:defRPr/>
            </a:pPr>
            <a:r>
              <a:rPr lang="en-US" sz="2800" dirty="0"/>
              <a:t>Clause 6 discussion: </a:t>
            </a:r>
            <a:r>
              <a:rPr lang="en-US" sz="2800" dirty="0">
                <a:hlinkClick r:id="rId5"/>
              </a:rPr>
              <a:t>11-21/1822r0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Jan interim session</a:t>
            </a:r>
            <a:endParaRPr lang="en-US" altLang="en-US" sz="2600" b="1" dirty="0"/>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13 December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13 December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5123</TotalTime>
  <Words>1767</Words>
  <Application>Microsoft Office PowerPoint</Application>
  <PresentationFormat>Widescreen</PresentationFormat>
  <Paragraphs>169</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ARC-SC-agenda-Dec-13-2021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December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63</cp:revision>
  <cp:lastPrinted>1601-01-01T00:00:00Z</cp:lastPrinted>
  <dcterms:created xsi:type="dcterms:W3CDTF">2021-01-26T19:12:38Z</dcterms:created>
  <dcterms:modified xsi:type="dcterms:W3CDTF">2021-12-10T20:38:01Z</dcterms:modified>
</cp:coreProperties>
</file>